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685" r:id="rId3"/>
    <p:sldId id="733" r:id="rId4"/>
    <p:sldId id="305" r:id="rId5"/>
    <p:sldId id="734" r:id="rId6"/>
    <p:sldId id="298" r:id="rId7"/>
    <p:sldId id="303" r:id="rId8"/>
    <p:sldId id="330" r:id="rId9"/>
    <p:sldId id="273" r:id="rId10"/>
    <p:sldId id="277" r:id="rId11"/>
    <p:sldId id="686" r:id="rId12"/>
    <p:sldId id="279" r:id="rId13"/>
    <p:sldId id="697" r:id="rId14"/>
    <p:sldId id="731" r:id="rId15"/>
    <p:sldId id="859" r:id="rId16"/>
    <p:sldId id="290" r:id="rId17"/>
    <p:sldId id="857" r:id="rId18"/>
    <p:sldId id="283" r:id="rId19"/>
    <p:sldId id="291" r:id="rId20"/>
    <p:sldId id="257" r:id="rId21"/>
    <p:sldId id="732" r:id="rId22"/>
  </p:sldIdLst>
  <p:sldSz cx="24384000" cy="13716000"/>
  <p:notesSz cx="6858000" cy="9144000"/>
  <p:defaultTextStyle>
    <a:defPPr>
      <a:defRPr lang="cs-CZ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3029D8-A975-9A41-E448-092CBEEFF331}" name="Štěpánková Martina" initials="ŠM" userId="S::Martina.Stepankova@czechinvest.org::9f675987-6a7e-47df-bbbc-ca2c2459da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CAB"/>
    <a:srgbClr val="002E5F"/>
    <a:srgbClr val="F0F0F0"/>
    <a:srgbClr val="E61A38"/>
    <a:srgbClr val="F3F7FB"/>
    <a:srgbClr val="195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301B821-A1FF-9999-AEE7-76D212191A09}" styleName="Tabulka CzechInvest">
    <a:wholeTbl>
      <a:tcTxStyle>
        <a:fontRef idx="minor">
          <a:scrgbClr r="0" g="0" b="0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12700" cmpd="sng">
              <a:solidFill>
                <a:srgbClr val="DADADA"/>
              </a:solidFill>
            </a:ln>
          </a:bottom>
          <a:insideH>
            <a:ln w="12700" cmpd="sng">
              <a:solidFill>
                <a:srgbClr val="DADADA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2V>
      <a:tcStyle>
        <a:tcBdr/>
        <a:fill>
          <a:solidFill>
            <a:srgbClr val="F0F0F0"/>
          </a:solidFill>
        </a:fill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rgbClr val="0F5CAB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rgbClr val="E61A38"/>
              </a:solidFill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 showGuides="1">
      <p:cViewPr varScale="1">
        <p:scale>
          <a:sx n="33" d="100"/>
          <a:sy n="33" d="100"/>
        </p:scale>
        <p:origin x="688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693241469816266E-2"/>
          <c:y val="4.6875E-2"/>
          <c:w val="0.5708333333333333"/>
          <c:h val="0.8562499999999999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A7-4127-BC30-C9EDC9B91232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A7-4127-BC30-C9EDC9B91232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A7-4127-BC30-C9EDC9B912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A7-4127-BC30-C9EDC9B912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A7-4127-BC30-C9EDC9B9123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7A7-4127-BC30-C9EDC9B91232}"/>
              </c:ext>
            </c:extLst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7A7-4127-BC30-C9EDC9B9123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7A7-4127-BC30-C9EDC9B9123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7A7-4127-BC30-C9EDC9B91232}"/>
              </c:ext>
            </c:extLst>
          </c:dPt>
          <c:dPt>
            <c:idx val="9"/>
            <c:bubble3D val="0"/>
            <c:spPr>
              <a:solidFill>
                <a:srgbClr val="F088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7A7-4127-BC30-C9EDC9B91232}"/>
              </c:ext>
            </c:extLst>
          </c:dPt>
          <c:dLbls>
            <c:dLbl>
              <c:idx val="0"/>
              <c:layout>
                <c:manualLayout>
                  <c:x val="7.6021010359809942E-3"/>
                  <c:y val="-6.983224036419982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28231633266802E-2"/>
                      <c:h val="6.29050475873051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7A7-4127-BC30-C9EDC9B91232}"/>
                </c:ext>
              </c:extLst>
            </c:dLbl>
            <c:dLbl>
              <c:idx val="5"/>
              <c:layout>
                <c:manualLayout>
                  <c:x val="-2.9014975347567305E-3"/>
                  <c:y val="-4.5761813502203458E-2"/>
                </c:manualLayout>
              </c:layout>
              <c:tx>
                <c:rich>
                  <a:bodyPr/>
                  <a:lstStyle/>
                  <a:p>
                    <a:fld id="{A31AED01-255F-D044-AF71-B8734C34960E}" type="PERCENTAGE">
                      <a:rPr lang="en-US" sz="160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/>
                      <a:t>[PROCENTO]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884441000808336E-2"/>
                      <c:h val="6.29050475873051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7A7-4127-BC30-C9EDC9B91232}"/>
                </c:ext>
              </c:extLst>
            </c:dLbl>
            <c:dLbl>
              <c:idx val="6"/>
              <c:layout>
                <c:manualLayout>
                  <c:x val="5.0497262756245471E-4"/>
                  <c:y val="-5.603578769025664E-2"/>
                </c:manualLayout>
              </c:layout>
              <c:tx>
                <c:rich>
                  <a:bodyPr/>
                  <a:lstStyle/>
                  <a:p>
                    <a:fld id="{0BD5588F-6B88-3C49-AC14-0DE849CFC063}" type="PERCENTAGE">
                      <a:rPr lang="en-US" dirty="0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/>
                      <a:t>[PROCENTO]</a:t>
                    </a:fld>
                    <a:endParaRPr lang="cs-C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458277624325265E-2"/>
                      <c:h val="5.503115394585786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7A7-4127-BC30-C9EDC9B91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List1!$A$1:$C$1</c:f>
              <c:strCache>
                <c:ptCount val="3"/>
                <c:pt idx="0">
                  <c:v>Agriculture</c:v>
                </c:pt>
                <c:pt idx="1">
                  <c:v>Industry</c:v>
                </c:pt>
                <c:pt idx="2">
                  <c:v>Services</c:v>
                </c:pt>
              </c:strCache>
            </c:strRef>
          </c:cat>
          <c:val>
            <c:numRef>
              <c:f>List1!$A$2:$C$2</c:f>
              <c:numCache>
                <c:formatCode>##\ ###\ ###\ ###\ ##0.00</c:formatCode>
                <c:ptCount val="3"/>
                <c:pt idx="0">
                  <c:v>2.15</c:v>
                </c:pt>
                <c:pt idx="1">
                  <c:v>34.31</c:v>
                </c:pt>
                <c:pt idx="2">
                  <c:v>63.53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7A7-4127-BC30-C9EDC9B9123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708901471292003"/>
          <c:y val="0.40455558048801382"/>
          <c:w val="0.134902863778466"/>
          <c:h val="0.18071993240612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Average inflation rate 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List1!$A$2:$A$11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2022*</c:v>
                </c:pt>
                <c:pt idx="7">
                  <c:v>2023*</c:v>
                </c:pt>
                <c:pt idx="8">
                  <c:v>2024**</c:v>
                </c:pt>
                <c:pt idx="9">
                  <c:v>2025**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0.7</c:v>
                </c:pt>
                <c:pt idx="1">
                  <c:v>2.5</c:v>
                </c:pt>
                <c:pt idx="2">
                  <c:v>2.1</c:v>
                </c:pt>
                <c:pt idx="3">
                  <c:v>2.8</c:v>
                </c:pt>
                <c:pt idx="4">
                  <c:v>3.2</c:v>
                </c:pt>
                <c:pt idx="5">
                  <c:v>3.8</c:v>
                </c:pt>
                <c:pt idx="6">
                  <c:v>15</c:v>
                </c:pt>
                <c:pt idx="7">
                  <c:v>9.5</c:v>
                </c:pt>
                <c:pt idx="8">
                  <c:v>3.5</c:v>
                </c:pt>
                <c:pt idx="9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FD-4AF8-80D0-031F74A7FF6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Average unemployment rate 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List1!$A$2:$A$11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2022*</c:v>
                </c:pt>
                <c:pt idx="7">
                  <c:v>2023*</c:v>
                </c:pt>
                <c:pt idx="8">
                  <c:v>2024**</c:v>
                </c:pt>
                <c:pt idx="9">
                  <c:v>2025**</c:v>
                </c:pt>
              </c:strCache>
            </c:strRef>
          </c:cat>
          <c:val>
            <c:numRef>
              <c:f>List1!$C$2:$C$11</c:f>
              <c:numCache>
                <c:formatCode>#\ ##0.0</c:formatCode>
                <c:ptCount val="10"/>
                <c:pt idx="0">
                  <c:v>4</c:v>
                </c:pt>
                <c:pt idx="1">
                  <c:v>2.9</c:v>
                </c:pt>
                <c:pt idx="2">
                  <c:v>2.2000000000000002</c:v>
                </c:pt>
                <c:pt idx="3">
                  <c:v>2</c:v>
                </c:pt>
                <c:pt idx="4">
                  <c:v>2.6</c:v>
                </c:pt>
                <c:pt idx="5">
                  <c:v>2.8</c:v>
                </c:pt>
                <c:pt idx="6">
                  <c:v>2.5</c:v>
                </c:pt>
                <c:pt idx="7">
                  <c:v>3.1</c:v>
                </c:pt>
                <c:pt idx="8">
                  <c:v>3</c:v>
                </c:pt>
                <c:pt idx="9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FD-4AF8-80D0-031F74A7FF6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GDP growth</c:v>
                </c:pt>
              </c:strCache>
            </c:strRef>
          </c:tx>
          <c:spPr>
            <a:ln w="635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List1!$A$2:$A$11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2022*</c:v>
                </c:pt>
                <c:pt idx="7">
                  <c:v>2023*</c:v>
                </c:pt>
                <c:pt idx="8">
                  <c:v>2024**</c:v>
                </c:pt>
                <c:pt idx="9">
                  <c:v>2025**</c:v>
                </c:pt>
              </c:strCache>
            </c:strRef>
          </c:cat>
          <c:val>
            <c:numRef>
              <c:f>List1!$D$2:$D$11</c:f>
              <c:numCache>
                <c:formatCode>#\ ##0.0</c:formatCode>
                <c:ptCount val="10"/>
                <c:pt idx="0">
                  <c:v>2.5</c:v>
                </c:pt>
                <c:pt idx="1">
                  <c:v>5.2</c:v>
                </c:pt>
                <c:pt idx="2">
                  <c:v>3.2</c:v>
                </c:pt>
                <c:pt idx="3">
                  <c:v>3</c:v>
                </c:pt>
                <c:pt idx="4">
                  <c:v>-5.5</c:v>
                </c:pt>
                <c:pt idx="5">
                  <c:v>3.5</c:v>
                </c:pt>
                <c:pt idx="6">
                  <c:v>2.4</c:v>
                </c:pt>
                <c:pt idx="7">
                  <c:v>-0.2</c:v>
                </c:pt>
                <c:pt idx="8">
                  <c:v>3</c:v>
                </c:pt>
                <c:pt idx="9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FD-4AF8-80D0-031F74A7FF6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Nominal wages growth</c:v>
                </c:pt>
              </c:strCache>
            </c:strRef>
          </c:tx>
          <c:spPr>
            <a:ln w="635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List1!$A$2:$A$11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2022*</c:v>
                </c:pt>
                <c:pt idx="7">
                  <c:v>2023*</c:v>
                </c:pt>
                <c:pt idx="8">
                  <c:v>2024**</c:v>
                </c:pt>
                <c:pt idx="9">
                  <c:v>2025**</c:v>
                </c:pt>
              </c:strCache>
            </c:strRef>
          </c:cat>
          <c:val>
            <c:numRef>
              <c:f>List1!$E$2:$E$11</c:f>
              <c:numCache>
                <c:formatCode>#\ ##0.0</c:formatCode>
                <c:ptCount val="10"/>
                <c:pt idx="0">
                  <c:v>4.4000000000000004</c:v>
                </c:pt>
                <c:pt idx="1">
                  <c:v>6.7</c:v>
                </c:pt>
                <c:pt idx="2">
                  <c:v>8.1</c:v>
                </c:pt>
                <c:pt idx="3">
                  <c:v>7.9</c:v>
                </c:pt>
                <c:pt idx="4">
                  <c:v>4.5999999999999996</c:v>
                </c:pt>
                <c:pt idx="5">
                  <c:v>4.8</c:v>
                </c:pt>
                <c:pt idx="6">
                  <c:v>6.7</c:v>
                </c:pt>
                <c:pt idx="7">
                  <c:v>6.6</c:v>
                </c:pt>
                <c:pt idx="8">
                  <c:v>5.9</c:v>
                </c:pt>
                <c:pt idx="9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0FD-4AF8-80D0-031F74A7F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2816495"/>
        <c:axId val="562758095"/>
      </c:lineChart>
      <c:catAx>
        <c:axId val="73281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2758095"/>
        <c:crosses val="autoZero"/>
        <c:auto val="1"/>
        <c:lblAlgn val="ctr"/>
        <c:lblOffset val="100"/>
        <c:noMultiLvlLbl val="0"/>
      </c:catAx>
      <c:valAx>
        <c:axId val="562758095"/>
        <c:scaling>
          <c:orientation val="minMax"/>
          <c:max val="17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281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09474776594447E-2"/>
          <c:y val="2.5918480354677823E-2"/>
          <c:w val="0.96355165535341625"/>
          <c:h val="0.8936713728440927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Average inflation rate 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List1!$A$2:$A$26</c:f>
              <c:strCach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2022*</c:v>
                </c:pt>
                <c:pt idx="22">
                  <c:v>2023*</c:v>
                </c:pt>
                <c:pt idx="23">
                  <c:v>2024**</c:v>
                </c:pt>
                <c:pt idx="24">
                  <c:v>2025**</c:v>
                </c:pt>
              </c:strCache>
            </c:strRef>
          </c:cat>
          <c:val>
            <c:numRef>
              <c:f>List1!$B$2:$B$26</c:f>
              <c:numCache>
                <c:formatCode>General</c:formatCode>
                <c:ptCount val="25"/>
                <c:pt idx="0">
                  <c:v>4.7</c:v>
                </c:pt>
                <c:pt idx="1">
                  <c:v>1.8</c:v>
                </c:pt>
                <c:pt idx="2">
                  <c:v>0.1</c:v>
                </c:pt>
                <c:pt idx="3">
                  <c:v>2.8</c:v>
                </c:pt>
                <c:pt idx="4">
                  <c:v>1.9</c:v>
                </c:pt>
                <c:pt idx="5">
                  <c:v>2.5</c:v>
                </c:pt>
                <c:pt idx="6">
                  <c:v>2.8</c:v>
                </c:pt>
                <c:pt idx="7">
                  <c:v>6.3</c:v>
                </c:pt>
                <c:pt idx="8">
                  <c:v>1</c:v>
                </c:pt>
                <c:pt idx="9">
                  <c:v>1.5</c:v>
                </c:pt>
                <c:pt idx="10">
                  <c:v>1.9</c:v>
                </c:pt>
                <c:pt idx="11">
                  <c:v>3.3</c:v>
                </c:pt>
                <c:pt idx="12">
                  <c:v>1.4</c:v>
                </c:pt>
                <c:pt idx="13">
                  <c:v>0.4</c:v>
                </c:pt>
                <c:pt idx="14">
                  <c:v>0.3</c:v>
                </c:pt>
                <c:pt idx="15">
                  <c:v>0.7</c:v>
                </c:pt>
                <c:pt idx="16">
                  <c:v>2.5</c:v>
                </c:pt>
                <c:pt idx="17">
                  <c:v>2.1</c:v>
                </c:pt>
                <c:pt idx="18">
                  <c:v>2.8</c:v>
                </c:pt>
                <c:pt idx="19">
                  <c:v>3.2</c:v>
                </c:pt>
                <c:pt idx="20">
                  <c:v>3.8</c:v>
                </c:pt>
                <c:pt idx="21">
                  <c:v>15</c:v>
                </c:pt>
                <c:pt idx="22">
                  <c:v>9.5</c:v>
                </c:pt>
                <c:pt idx="23">
                  <c:v>3.5</c:v>
                </c:pt>
                <c:pt idx="24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FD-4AF8-80D0-031F74A7FF6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Average unemployment rate </c:v>
                </c:pt>
              </c:strCache>
            </c:strRef>
          </c:tx>
          <c:spPr>
            <a:ln w="635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List1!$A$2:$A$26</c:f>
              <c:strCach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2022*</c:v>
                </c:pt>
                <c:pt idx="22">
                  <c:v>2023*</c:v>
                </c:pt>
                <c:pt idx="23">
                  <c:v>2024**</c:v>
                </c:pt>
                <c:pt idx="24">
                  <c:v>2025**</c:v>
                </c:pt>
              </c:strCache>
            </c:strRef>
          </c:cat>
          <c:val>
            <c:numRef>
              <c:f>List1!$C$2:$C$26</c:f>
              <c:numCache>
                <c:formatCode>General</c:formatCode>
                <c:ptCount val="25"/>
                <c:pt idx="0">
                  <c:v>8.1</c:v>
                </c:pt>
                <c:pt idx="1">
                  <c:v>7.3</c:v>
                </c:pt>
                <c:pt idx="2">
                  <c:v>7.8</c:v>
                </c:pt>
                <c:pt idx="3">
                  <c:v>8.3000000000000007</c:v>
                </c:pt>
                <c:pt idx="4">
                  <c:v>7.9</c:v>
                </c:pt>
                <c:pt idx="5">
                  <c:v>7.1</c:v>
                </c:pt>
                <c:pt idx="6">
                  <c:v>5.3</c:v>
                </c:pt>
                <c:pt idx="7">
                  <c:v>4.4000000000000004</c:v>
                </c:pt>
                <c:pt idx="8">
                  <c:v>6.7</c:v>
                </c:pt>
                <c:pt idx="9">
                  <c:v>7.3</c:v>
                </c:pt>
                <c:pt idx="10">
                  <c:v>6.7</c:v>
                </c:pt>
                <c:pt idx="11">
                  <c:v>7</c:v>
                </c:pt>
                <c:pt idx="12">
                  <c:v>7</c:v>
                </c:pt>
                <c:pt idx="13">
                  <c:v>6.1</c:v>
                </c:pt>
                <c:pt idx="14">
                  <c:v>5.0999999999999996</c:v>
                </c:pt>
                <c:pt idx="15">
                  <c:v>4</c:v>
                </c:pt>
                <c:pt idx="16">
                  <c:v>2.9</c:v>
                </c:pt>
                <c:pt idx="17">
                  <c:v>2.2000000000000002</c:v>
                </c:pt>
                <c:pt idx="18">
                  <c:v>2</c:v>
                </c:pt>
                <c:pt idx="19">
                  <c:v>2.6</c:v>
                </c:pt>
                <c:pt idx="20">
                  <c:v>2.8</c:v>
                </c:pt>
                <c:pt idx="21">
                  <c:v>2.5</c:v>
                </c:pt>
                <c:pt idx="22">
                  <c:v>3.1</c:v>
                </c:pt>
                <c:pt idx="23">
                  <c:v>3</c:v>
                </c:pt>
                <c:pt idx="24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FD-4AF8-80D0-031F74A7FF6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GDP growth</c:v>
                </c:pt>
              </c:strCache>
            </c:strRef>
          </c:tx>
          <c:spPr>
            <a:ln w="635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List1!$A$2:$A$26</c:f>
              <c:strCach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2022*</c:v>
                </c:pt>
                <c:pt idx="22">
                  <c:v>2023*</c:v>
                </c:pt>
                <c:pt idx="23">
                  <c:v>2024**</c:v>
                </c:pt>
                <c:pt idx="24">
                  <c:v>2025**</c:v>
                </c:pt>
              </c:strCache>
            </c:strRef>
          </c:cat>
          <c:val>
            <c:numRef>
              <c:f>List1!$D$2:$D$26</c:f>
              <c:numCache>
                <c:formatCode>0.00</c:formatCode>
                <c:ptCount val="25"/>
                <c:pt idx="0">
                  <c:v>2.9087670679034545</c:v>
                </c:pt>
                <c:pt idx="1">
                  <c:v>1.6524880767851471</c:v>
                </c:pt>
                <c:pt idx="2">
                  <c:v>3.6029763831440675</c:v>
                </c:pt>
                <c:pt idx="3">
                  <c:v>4.9065571868877669</c:v>
                </c:pt>
                <c:pt idx="4">
                  <c:v>6.5334745712901281</c:v>
                </c:pt>
                <c:pt idx="5">
                  <c:v>6.8535292170033557</c:v>
                </c:pt>
                <c:pt idx="6">
                  <c:v>5.6026563440311605</c:v>
                </c:pt>
                <c:pt idx="7">
                  <c:v>2.6822620248289297</c:v>
                </c:pt>
                <c:pt idx="8">
                  <c:v>-4.8025691101923655</c:v>
                </c:pt>
                <c:pt idx="9">
                  <c:v>2.2734275237004624</c:v>
                </c:pt>
                <c:pt idx="10">
                  <c:v>1.7778331866232833</c:v>
                </c:pt>
                <c:pt idx="11">
                  <c:v>-0.8</c:v>
                </c:pt>
                <c:pt idx="12" formatCode="General">
                  <c:v>-0.5</c:v>
                </c:pt>
                <c:pt idx="13" formatCode="General">
                  <c:v>2.7</c:v>
                </c:pt>
                <c:pt idx="14" formatCode="General">
                  <c:v>5.4</c:v>
                </c:pt>
                <c:pt idx="15" formatCode="General">
                  <c:v>2.5</c:v>
                </c:pt>
                <c:pt idx="16" formatCode="General">
                  <c:v>5.2</c:v>
                </c:pt>
                <c:pt idx="17" formatCode="General">
                  <c:v>3.2</c:v>
                </c:pt>
                <c:pt idx="18" formatCode="General">
                  <c:v>3</c:v>
                </c:pt>
                <c:pt idx="19" formatCode="General">
                  <c:v>-5.5</c:v>
                </c:pt>
                <c:pt idx="20" formatCode="General">
                  <c:v>3.5</c:v>
                </c:pt>
                <c:pt idx="21" formatCode="General">
                  <c:v>2.4</c:v>
                </c:pt>
                <c:pt idx="22" formatCode="General">
                  <c:v>-0.2</c:v>
                </c:pt>
                <c:pt idx="23" formatCode="General">
                  <c:v>3</c:v>
                </c:pt>
                <c:pt idx="24" formatCode="General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FD-4AF8-80D0-031F74A7FF6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Nominal wages growth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List1!$A$2:$A$26</c:f>
              <c:strCach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2022*</c:v>
                </c:pt>
                <c:pt idx="22">
                  <c:v>2023*</c:v>
                </c:pt>
                <c:pt idx="23">
                  <c:v>2024**</c:v>
                </c:pt>
                <c:pt idx="24">
                  <c:v>2025**</c:v>
                </c:pt>
              </c:strCache>
            </c:strRef>
          </c:cat>
          <c:val>
            <c:numRef>
              <c:f>List1!$E$2:$E$26</c:f>
              <c:numCache>
                <c:formatCode>General</c:formatCode>
                <c:ptCount val="25"/>
                <c:pt idx="0">
                  <c:v>3.9</c:v>
                </c:pt>
                <c:pt idx="1">
                  <c:v>6.1</c:v>
                </c:pt>
                <c:pt idx="2">
                  <c:v>5.7</c:v>
                </c:pt>
                <c:pt idx="3">
                  <c:v>3.4</c:v>
                </c:pt>
                <c:pt idx="4">
                  <c:v>3</c:v>
                </c:pt>
                <c:pt idx="5">
                  <c:v>4</c:v>
                </c:pt>
                <c:pt idx="6">
                  <c:v>4.3</c:v>
                </c:pt>
                <c:pt idx="7">
                  <c:v>1.4</c:v>
                </c:pt>
                <c:pt idx="8">
                  <c:v>2.2999999999999998</c:v>
                </c:pt>
                <c:pt idx="9">
                  <c:v>0.7</c:v>
                </c:pt>
                <c:pt idx="10">
                  <c:v>0.6</c:v>
                </c:pt>
                <c:pt idx="11">
                  <c:v>-0.8</c:v>
                </c:pt>
                <c:pt idx="12">
                  <c:v>-1.5</c:v>
                </c:pt>
                <c:pt idx="13">
                  <c:v>2.5</c:v>
                </c:pt>
                <c:pt idx="14">
                  <c:v>3.2</c:v>
                </c:pt>
                <c:pt idx="15">
                  <c:v>4.4000000000000004</c:v>
                </c:pt>
                <c:pt idx="16">
                  <c:v>6.7</c:v>
                </c:pt>
                <c:pt idx="17">
                  <c:v>8.1</c:v>
                </c:pt>
                <c:pt idx="18">
                  <c:v>7.9</c:v>
                </c:pt>
                <c:pt idx="19">
                  <c:v>4.5999999999999996</c:v>
                </c:pt>
                <c:pt idx="20">
                  <c:v>4.8</c:v>
                </c:pt>
                <c:pt idx="21">
                  <c:v>6.7</c:v>
                </c:pt>
                <c:pt idx="22">
                  <c:v>6.6</c:v>
                </c:pt>
                <c:pt idx="23">
                  <c:v>5.9</c:v>
                </c:pt>
                <c:pt idx="2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0FD-4AF8-80D0-031F74A7F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2816495"/>
        <c:axId val="562758095"/>
      </c:lineChart>
      <c:catAx>
        <c:axId val="732816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2758095"/>
        <c:crosses val="autoZero"/>
        <c:auto val="1"/>
        <c:lblAlgn val="ctr"/>
        <c:lblOffset val="100"/>
        <c:noMultiLvlLbl val="0"/>
      </c:catAx>
      <c:valAx>
        <c:axId val="562758095"/>
        <c:scaling>
          <c:orientation val="minMax"/>
          <c:max val="17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32816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Procento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4.3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B6D-4EC4-BA37-4EB38D93532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4.3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B6D-4EC4-BA37-4EB38D93532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4.0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B6D-4EC4-BA37-4EB38D93532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3.9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B6D-4EC4-BA37-4EB38D935324}"/>
                </c:ext>
              </c:extLst>
            </c:dLbl>
            <c:dLbl>
              <c:idx val="4"/>
              <c:layout>
                <c:manualLayout>
                  <c:x val="-2.9281122259383129E-2"/>
                  <c:y val="-6.49372427983539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4.8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B6D-4EC4-BA37-4EB38D935324}"/>
                </c:ext>
              </c:extLst>
            </c:dLbl>
            <c:dLbl>
              <c:idx val="5"/>
              <c:layout>
                <c:manualLayout>
                  <c:x val="-3.1640839836492053E-2"/>
                  <c:y val="-5.18713991769547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6.5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98B-4301-ADDE-29BCD6E1A87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8.7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B6D-4EC4-BA37-4EB38D93532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8.8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B6D-4EC4-BA37-4EB38D93532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8.1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5B6D-4EC4-BA37-4EB38D93532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7.3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B6D-4EC4-BA37-4EB38D93532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7.8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B6D-4EC4-BA37-4EB38D93532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8.3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B6D-4EC4-BA37-4EB38D93532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7.9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B6D-4EC4-BA37-4EB38D93532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7.1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B6D-4EC4-BA37-4EB38D935324}"/>
                </c:ext>
              </c:extLst>
            </c:dLbl>
            <c:dLbl>
              <c:idx val="14"/>
              <c:layout>
                <c:manualLayout>
                  <c:x val="-1.2763099219620959E-2"/>
                  <c:y val="-7.80030864197530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5.3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98B-4301-ADDE-29BCD6E1A871}"/>
                </c:ext>
              </c:extLst>
            </c:dLbl>
            <c:dLbl>
              <c:idx val="15"/>
              <c:layout>
                <c:manualLayout>
                  <c:x val="-2.8101263470828773E-2"/>
                  <c:y val="-5.840432098765437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4.4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98B-4301-ADDE-29BCD6E1A871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6.7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B6D-4EC4-BA37-4EB38D935324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7.3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5B6D-4EC4-BA37-4EB38D935324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r>
                      <a:rPr lang="en-US"/>
                      <a:t>6.7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5B6D-4EC4-BA37-4EB38D935324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r>
                      <a:rPr lang="en-US"/>
                      <a:t>7.0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5B6D-4EC4-BA37-4EB38D935324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/>
                      <a:t>7.0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5B6D-4EC4-BA37-4EB38D935324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/>
                      <a:t>6.1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5B6D-4EC4-BA37-4EB38D935324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en-US"/>
                      <a:t>5.0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5B6D-4EC4-BA37-4EB38D935324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4.0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5B6D-4EC4-BA37-4EB38D935324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/>
                      <a:t>2.9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5B6D-4EC4-BA37-4EB38D935324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/>
                      <a:t>2.2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F10-44D0-892F-057B5E05AC45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en-US" dirty="0"/>
                      <a:t>2.0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DC3-4E5C-A7CA-FADA793E7D75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r>
                      <a:rPr lang="en-US"/>
                      <a:t>2.6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442-4124-9176-D661AB2DF6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List1!$A$2:$A$30</c:f>
              <c:numCache>
                <c:formatCode>General</c:formatCode>
                <c:ptCount val="29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</c:numCache>
            </c:numRef>
          </c:cat>
          <c:val>
            <c:numRef>
              <c:f>List1!$B$2:$B$30</c:f>
              <c:numCache>
                <c:formatCode>0.0</c:formatCode>
                <c:ptCount val="29"/>
                <c:pt idx="0">
                  <c:v>4.3203669841760899</c:v>
                </c:pt>
                <c:pt idx="1">
                  <c:v>4.2960481331584575</c:v>
                </c:pt>
                <c:pt idx="2">
                  <c:v>4.0242005558265417</c:v>
                </c:pt>
                <c:pt idx="3">
                  <c:v>3.8938338955486453</c:v>
                </c:pt>
                <c:pt idx="4">
                  <c:v>4.7879086736809091</c:v>
                </c:pt>
                <c:pt idx="5">
                  <c:v>6.4523011450591046</c:v>
                </c:pt>
                <c:pt idx="6">
                  <c:v>8.701738819374448</c:v>
                </c:pt>
                <c:pt idx="7">
                  <c:v>8.7633315547157729</c:v>
                </c:pt>
                <c:pt idx="8">
                  <c:v>8.1276755803634266</c:v>
                </c:pt>
                <c:pt idx="9">
                  <c:v>7.2809232153080892</c:v>
                </c:pt>
                <c:pt idx="10">
                  <c:v>7.7768320258826238</c:v>
                </c:pt>
                <c:pt idx="11">
                  <c:v>8.297987153532306</c:v>
                </c:pt>
                <c:pt idx="12">
                  <c:v>7.9281268571374834</c:v>
                </c:pt>
                <c:pt idx="13">
                  <c:v>7.1411962451422255</c:v>
                </c:pt>
                <c:pt idx="14">
                  <c:v>5.3158178729528203</c:v>
                </c:pt>
                <c:pt idx="15">
                  <c:v>4.3925398373334223</c:v>
                </c:pt>
                <c:pt idx="16">
                  <c:v>6.6621112036606496</c:v>
                </c:pt>
                <c:pt idx="17">
                  <c:v>7.2814243462408692</c:v>
                </c:pt>
                <c:pt idx="18">
                  <c:v>6.7119685138566405</c:v>
                </c:pt>
                <c:pt idx="19">
                  <c:v>6.9792274875158054</c:v>
                </c:pt>
                <c:pt idx="20">
                  <c:v>6.9532054324341841</c:v>
                </c:pt>
                <c:pt idx="21">
                  <c:v>6.1</c:v>
                </c:pt>
                <c:pt idx="22">
                  <c:v>5.0480202509218168</c:v>
                </c:pt>
                <c:pt idx="23">
                  <c:v>3.9533189184185402</c:v>
                </c:pt>
                <c:pt idx="24">
                  <c:v>2.8925279302014553</c:v>
                </c:pt>
                <c:pt idx="25">
                  <c:v>2.2000000000000002</c:v>
                </c:pt>
                <c:pt idx="26">
                  <c:v>2.2000000000000002</c:v>
                </c:pt>
                <c:pt idx="27">
                  <c:v>2.6</c:v>
                </c:pt>
                <c:pt idx="28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2F-4E8E-8DE0-D215B96090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09880400"/>
        <c:axId val="609891280"/>
      </c:lineChart>
      <c:catAx>
        <c:axId val="60988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94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9891280"/>
        <c:crosses val="autoZero"/>
        <c:auto val="1"/>
        <c:lblAlgn val="ctr"/>
        <c:lblOffset val="100"/>
        <c:noMultiLvlLbl val="0"/>
      </c:catAx>
      <c:valAx>
        <c:axId val="60989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0988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6F3DDA-690E-4FF8-A1C0-1EAA0BFBA94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5AB26B6-14BD-41E3-A2A1-6D6166CA3055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noProof="0" dirty="0">
              <a:solidFill>
                <a:srgbClr val="002E60"/>
              </a:solidFill>
            </a:rPr>
            <a:t>location</a:t>
          </a:r>
          <a:r>
            <a:rPr lang="en-US" dirty="0">
              <a:solidFill>
                <a:srgbClr val="002E60"/>
              </a:solidFill>
            </a:rPr>
            <a:t> in the very </a:t>
          </a:r>
          <a:r>
            <a:rPr lang="en-US" b="1" dirty="0">
              <a:solidFill>
                <a:srgbClr val="002E60"/>
              </a:solidFill>
            </a:rPr>
            <a:t>heart of Europe</a:t>
          </a:r>
          <a:endParaRPr lang="cs-CZ" b="1" dirty="0">
            <a:solidFill>
              <a:srgbClr val="002E60"/>
            </a:solidFill>
          </a:endParaRPr>
        </a:p>
      </dgm:t>
    </dgm:pt>
    <dgm:pt modelId="{2DAFAB6C-DBE3-4D42-A91D-6AD06C6892E8}" type="parTrans" cxnId="{41DA47C2-F332-43BF-9633-CFFFE92C8504}">
      <dgm:prSet/>
      <dgm:spPr/>
      <dgm:t>
        <a:bodyPr/>
        <a:lstStyle/>
        <a:p>
          <a:endParaRPr lang="cs-CZ"/>
        </a:p>
      </dgm:t>
    </dgm:pt>
    <dgm:pt modelId="{FCF834F6-A477-4E44-8B0E-8E0A27537FC0}" type="sibTrans" cxnId="{41DA47C2-F332-43BF-9633-CFFFE92C8504}">
      <dgm:prSet/>
      <dgm:spPr/>
      <dgm:t>
        <a:bodyPr/>
        <a:lstStyle/>
        <a:p>
          <a:endParaRPr lang="cs-CZ"/>
        </a:p>
      </dgm:t>
    </dgm:pt>
    <dgm:pt modelId="{33B55CF1-2554-4D8C-9775-F3A8C4BA7282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cs-CZ" b="0" dirty="0" err="1">
              <a:solidFill>
                <a:srgbClr val="002E60"/>
              </a:solidFill>
            </a:rPr>
            <a:t>functional</a:t>
          </a:r>
          <a:r>
            <a:rPr lang="cs-CZ" b="0" dirty="0">
              <a:solidFill>
                <a:srgbClr val="002E60"/>
              </a:solidFill>
            </a:rPr>
            <a:t> and </a:t>
          </a:r>
          <a:r>
            <a:rPr lang="en-US" b="0" noProof="0" dirty="0">
              <a:solidFill>
                <a:srgbClr val="002E60"/>
              </a:solidFill>
            </a:rPr>
            <a:t>cooperative</a:t>
          </a:r>
          <a:r>
            <a:rPr lang="cs-CZ" b="0" dirty="0">
              <a:solidFill>
                <a:srgbClr val="002E60"/>
              </a:solidFill>
            </a:rPr>
            <a:t> </a:t>
          </a:r>
          <a:r>
            <a:rPr lang="en-US" b="1" dirty="0">
              <a:solidFill>
                <a:srgbClr val="002E60"/>
              </a:solidFill>
            </a:rPr>
            <a:t>institutional framework</a:t>
          </a:r>
        </a:p>
      </dgm:t>
    </dgm:pt>
    <dgm:pt modelId="{3DB609FA-C2C9-43F5-8C8C-9F447AD075D5}" type="parTrans" cxnId="{5F905D2E-9104-43F9-88EB-E4406748F15F}">
      <dgm:prSet/>
      <dgm:spPr/>
      <dgm:t>
        <a:bodyPr/>
        <a:lstStyle/>
        <a:p>
          <a:endParaRPr lang="cs-CZ"/>
        </a:p>
      </dgm:t>
    </dgm:pt>
    <dgm:pt modelId="{ED5A2DBF-4D40-4CD4-80C9-738E23590181}" type="sibTrans" cxnId="{5F905D2E-9104-43F9-88EB-E4406748F15F}">
      <dgm:prSet/>
      <dgm:spPr/>
      <dgm:t>
        <a:bodyPr/>
        <a:lstStyle/>
        <a:p>
          <a:endParaRPr lang="cs-CZ"/>
        </a:p>
      </dgm:t>
    </dgm:pt>
    <dgm:pt modelId="{49BCAFEF-82FB-4B56-80B0-7B01763403F4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dirty="0">
              <a:solidFill>
                <a:srgbClr val="002E60"/>
              </a:solidFill>
            </a:rPr>
            <a:t>h</a:t>
          </a:r>
          <a:r>
            <a:rPr lang="en-US" noProof="0" dirty="0" err="1">
              <a:solidFill>
                <a:srgbClr val="002E60"/>
              </a:solidFill>
            </a:rPr>
            <a:t>ighly</a:t>
          </a:r>
          <a:r>
            <a:rPr lang="en-US" noProof="0" dirty="0">
              <a:solidFill>
                <a:srgbClr val="002E60"/>
              </a:solidFill>
            </a:rPr>
            <a:t> educated </a:t>
          </a:r>
          <a:r>
            <a:rPr lang="en-US" dirty="0">
              <a:solidFill>
                <a:srgbClr val="002E60"/>
              </a:solidFill>
            </a:rPr>
            <a:t>and</a:t>
          </a:r>
          <a:r>
            <a:rPr lang="cs-CZ" dirty="0">
              <a:solidFill>
                <a:srgbClr val="002E60"/>
              </a:solidFill>
            </a:rPr>
            <a:t> </a:t>
          </a:r>
          <a:r>
            <a:rPr lang="en-US" noProof="0" dirty="0">
              <a:solidFill>
                <a:srgbClr val="002E60"/>
              </a:solidFill>
            </a:rPr>
            <a:t>technically</a:t>
          </a:r>
          <a:r>
            <a:rPr lang="en-US" dirty="0">
              <a:solidFill>
                <a:srgbClr val="002E60"/>
              </a:solidFill>
            </a:rPr>
            <a:t> </a:t>
          </a:r>
          <a:r>
            <a:rPr lang="en-US" b="1" dirty="0">
              <a:solidFill>
                <a:srgbClr val="002E60"/>
              </a:solidFill>
            </a:rPr>
            <a:t>skilled workforce</a:t>
          </a:r>
          <a:endParaRPr lang="cs-CZ" b="1" dirty="0">
            <a:solidFill>
              <a:srgbClr val="002E60"/>
            </a:solidFill>
          </a:endParaRPr>
        </a:p>
      </dgm:t>
    </dgm:pt>
    <dgm:pt modelId="{A7D40FE5-5269-475E-89C8-A42947D048D8}" type="parTrans" cxnId="{A6AE54BA-B73E-49DF-8748-788E4B970459}">
      <dgm:prSet/>
      <dgm:spPr/>
      <dgm:t>
        <a:bodyPr/>
        <a:lstStyle/>
        <a:p>
          <a:endParaRPr lang="cs-CZ"/>
        </a:p>
      </dgm:t>
    </dgm:pt>
    <dgm:pt modelId="{132206EE-456B-4868-BC8C-B2D766217DA3}" type="sibTrans" cxnId="{A6AE54BA-B73E-49DF-8748-788E4B970459}">
      <dgm:prSet/>
      <dgm:spPr/>
      <dgm:t>
        <a:bodyPr/>
        <a:lstStyle/>
        <a:p>
          <a:endParaRPr lang="cs-CZ"/>
        </a:p>
      </dgm:t>
    </dgm:pt>
    <dgm:pt modelId="{A6F8EC6B-9CEF-4352-86B4-408C1B618DD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dirty="0">
              <a:solidFill>
                <a:srgbClr val="002E60"/>
              </a:solidFill>
            </a:rPr>
            <a:t>great </a:t>
          </a:r>
          <a:r>
            <a:rPr lang="cs-CZ" dirty="0" err="1">
              <a:solidFill>
                <a:srgbClr val="002E60"/>
              </a:solidFill>
            </a:rPr>
            <a:t>academic</a:t>
          </a:r>
          <a:r>
            <a:rPr lang="cs-CZ" dirty="0">
              <a:solidFill>
                <a:srgbClr val="002E60"/>
              </a:solidFill>
            </a:rPr>
            <a:t> </a:t>
          </a:r>
          <a:r>
            <a:rPr lang="en-US" dirty="0">
              <a:solidFill>
                <a:srgbClr val="002E60"/>
              </a:solidFill>
            </a:rPr>
            <a:t>potential for </a:t>
          </a:r>
          <a:r>
            <a:rPr lang="en-US" b="1" dirty="0">
              <a:solidFill>
                <a:srgbClr val="002E60"/>
              </a:solidFill>
            </a:rPr>
            <a:t>R&amp;D</a:t>
          </a:r>
          <a:r>
            <a:rPr lang="en-US" dirty="0">
              <a:solidFill>
                <a:srgbClr val="002E60"/>
              </a:solidFill>
            </a:rPr>
            <a:t> projects</a:t>
          </a:r>
        </a:p>
      </dgm:t>
    </dgm:pt>
    <dgm:pt modelId="{7B2B486D-5F04-41D9-AA52-487B9C16198C}" type="parTrans" cxnId="{00FF913D-D508-44FD-BC37-1AD7A7187F24}">
      <dgm:prSet/>
      <dgm:spPr/>
      <dgm:t>
        <a:bodyPr/>
        <a:lstStyle/>
        <a:p>
          <a:endParaRPr lang="cs-CZ"/>
        </a:p>
      </dgm:t>
    </dgm:pt>
    <dgm:pt modelId="{646DCB75-DEAE-461A-98D6-F13D1CC833EF}" type="sibTrans" cxnId="{00FF913D-D508-44FD-BC37-1AD7A7187F24}">
      <dgm:prSet/>
      <dgm:spPr/>
      <dgm:t>
        <a:bodyPr/>
        <a:lstStyle/>
        <a:p>
          <a:endParaRPr lang="cs-CZ"/>
        </a:p>
      </dgm:t>
    </dgm:pt>
    <dgm:pt modelId="{9576F333-EDDC-4DA6-98A0-6688E1543713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b="1" dirty="0">
              <a:solidFill>
                <a:srgbClr val="002E60"/>
              </a:solidFill>
            </a:rPr>
            <a:t>close links </a:t>
          </a:r>
          <a:r>
            <a:rPr lang="en-US" dirty="0">
              <a:solidFill>
                <a:srgbClr val="002E60"/>
              </a:solidFill>
            </a:rPr>
            <a:t>between industry, universities and </a:t>
          </a:r>
          <a:r>
            <a:rPr lang="cs-CZ" dirty="0" err="1">
              <a:solidFill>
                <a:srgbClr val="002E60"/>
              </a:solidFill>
            </a:rPr>
            <a:t>state</a:t>
          </a:r>
          <a:endParaRPr lang="en-US" dirty="0">
            <a:solidFill>
              <a:srgbClr val="002E60"/>
            </a:solidFill>
          </a:endParaRPr>
        </a:p>
      </dgm:t>
    </dgm:pt>
    <dgm:pt modelId="{4C0B1CB9-B12A-4F34-BCC3-770171473EDB}" type="parTrans" cxnId="{79907274-DADE-477D-8FF6-B8D2D800A4A6}">
      <dgm:prSet/>
      <dgm:spPr/>
      <dgm:t>
        <a:bodyPr/>
        <a:lstStyle/>
        <a:p>
          <a:endParaRPr lang="cs-CZ"/>
        </a:p>
      </dgm:t>
    </dgm:pt>
    <dgm:pt modelId="{63C367BD-E6FA-4C84-BB32-052DB22D3283}" type="sibTrans" cxnId="{79907274-DADE-477D-8FF6-B8D2D800A4A6}">
      <dgm:prSet/>
      <dgm:spPr/>
      <dgm:t>
        <a:bodyPr/>
        <a:lstStyle/>
        <a:p>
          <a:endParaRPr lang="cs-CZ"/>
        </a:p>
      </dgm:t>
    </dgm:pt>
    <dgm:pt modelId="{6F0A266B-D1E0-40EC-B3B1-4FFD5738AF17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cs-CZ" b="1" dirty="0">
              <a:solidFill>
                <a:srgbClr val="002E60"/>
              </a:solidFill>
            </a:rPr>
            <a:t>transparent and </a:t>
          </a:r>
          <a:r>
            <a:rPr lang="cs-CZ" b="1" dirty="0" err="1">
              <a:solidFill>
                <a:srgbClr val="002E60"/>
              </a:solidFill>
            </a:rPr>
            <a:t>predictable</a:t>
          </a:r>
          <a:r>
            <a:rPr lang="cs-CZ" b="1" dirty="0">
              <a:solidFill>
                <a:srgbClr val="002E60"/>
              </a:solidFill>
            </a:rPr>
            <a:t> business </a:t>
          </a:r>
          <a:r>
            <a:rPr lang="cs-CZ" b="1" dirty="0" err="1">
              <a:solidFill>
                <a:srgbClr val="002E60"/>
              </a:solidFill>
            </a:rPr>
            <a:t>climate</a:t>
          </a:r>
          <a:endParaRPr lang="cs-CZ" b="1" dirty="0">
            <a:solidFill>
              <a:srgbClr val="002E60"/>
            </a:solidFill>
          </a:endParaRPr>
        </a:p>
      </dgm:t>
    </dgm:pt>
    <dgm:pt modelId="{C38849A1-0F4F-4EA9-BD1C-962AEA791A94}" type="parTrans" cxnId="{6717B7C6-124C-4E93-B433-E1B191E2BD28}">
      <dgm:prSet/>
      <dgm:spPr/>
      <dgm:t>
        <a:bodyPr/>
        <a:lstStyle/>
        <a:p>
          <a:endParaRPr lang="cs-CZ"/>
        </a:p>
      </dgm:t>
    </dgm:pt>
    <dgm:pt modelId="{72A64DD5-B99C-43F6-AD44-03D58747F69A}" type="sibTrans" cxnId="{6717B7C6-124C-4E93-B433-E1B191E2BD28}">
      <dgm:prSet/>
      <dgm:spPr/>
      <dgm:t>
        <a:bodyPr/>
        <a:lstStyle/>
        <a:p>
          <a:endParaRPr lang="cs-CZ"/>
        </a:p>
      </dgm:t>
    </dgm:pt>
    <dgm:pt modelId="{10DAEFBD-A641-4464-8A2E-383DAA41632A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dirty="0">
              <a:solidFill>
                <a:srgbClr val="002E60"/>
              </a:solidFill>
            </a:rPr>
            <a:t>strong presence of large </a:t>
          </a:r>
          <a:r>
            <a:rPr lang="en-US" b="1" dirty="0">
              <a:solidFill>
                <a:srgbClr val="002E60"/>
              </a:solidFill>
            </a:rPr>
            <a:t>international companies</a:t>
          </a:r>
        </a:p>
      </dgm:t>
    </dgm:pt>
    <dgm:pt modelId="{BE67FD7B-450E-4318-8AF1-0695E2B29DB0}" type="parTrans" cxnId="{E8807E1C-0BA3-4169-8EBA-37241DA41001}">
      <dgm:prSet/>
      <dgm:spPr/>
      <dgm:t>
        <a:bodyPr/>
        <a:lstStyle/>
        <a:p>
          <a:endParaRPr lang="cs-CZ"/>
        </a:p>
      </dgm:t>
    </dgm:pt>
    <dgm:pt modelId="{27EDBB08-3EB3-40FB-BE03-27D961025D59}" type="sibTrans" cxnId="{E8807E1C-0BA3-4169-8EBA-37241DA41001}">
      <dgm:prSet/>
      <dgm:spPr/>
      <dgm:t>
        <a:bodyPr/>
        <a:lstStyle/>
        <a:p>
          <a:endParaRPr lang="cs-CZ"/>
        </a:p>
      </dgm:t>
    </dgm:pt>
    <dgm:pt modelId="{9AE84618-DA00-470C-B73C-BB1C5C7F1F3F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cs-CZ" b="0" dirty="0">
              <a:solidFill>
                <a:srgbClr val="002E60"/>
              </a:solidFill>
            </a:rPr>
            <a:t>Access to open </a:t>
          </a:r>
          <a:r>
            <a:rPr lang="cs-CZ" b="1" dirty="0">
              <a:solidFill>
                <a:srgbClr val="002E60"/>
              </a:solidFill>
            </a:rPr>
            <a:t>EU</a:t>
          </a:r>
          <a:r>
            <a:rPr lang="cs-CZ" b="0" dirty="0">
              <a:solidFill>
                <a:srgbClr val="002E60"/>
              </a:solidFill>
            </a:rPr>
            <a:t> market </a:t>
          </a:r>
          <a:endParaRPr lang="en-US" b="0" dirty="0">
            <a:solidFill>
              <a:srgbClr val="002E60"/>
            </a:solidFill>
          </a:endParaRPr>
        </a:p>
      </dgm:t>
    </dgm:pt>
    <dgm:pt modelId="{E90D1C4B-A4A5-4798-B4C1-2872950D75A9}" type="parTrans" cxnId="{2E1B5ACB-63DE-468E-8F66-EA0C892AA11A}">
      <dgm:prSet/>
      <dgm:spPr/>
      <dgm:t>
        <a:bodyPr/>
        <a:lstStyle/>
        <a:p>
          <a:endParaRPr lang="cs-CZ"/>
        </a:p>
      </dgm:t>
    </dgm:pt>
    <dgm:pt modelId="{5AACB02F-4846-499D-B53C-31FE36078497}" type="sibTrans" cxnId="{2E1B5ACB-63DE-468E-8F66-EA0C892AA11A}">
      <dgm:prSet/>
      <dgm:spPr/>
      <dgm:t>
        <a:bodyPr/>
        <a:lstStyle/>
        <a:p>
          <a:endParaRPr lang="cs-CZ"/>
        </a:p>
      </dgm:t>
    </dgm:pt>
    <dgm:pt modelId="{033C85E3-C395-41C7-B47E-AB9170944B59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b="1" dirty="0">
              <a:solidFill>
                <a:srgbClr val="002E60"/>
              </a:solidFill>
            </a:rPr>
            <a:t>cost advantages</a:t>
          </a:r>
        </a:p>
      </dgm:t>
    </dgm:pt>
    <dgm:pt modelId="{0D8B6791-FA74-4D5D-B887-F778B344283A}" type="parTrans" cxnId="{FF8B2CC6-95EE-4E5C-8871-644B72071D04}">
      <dgm:prSet/>
      <dgm:spPr/>
      <dgm:t>
        <a:bodyPr/>
        <a:lstStyle/>
        <a:p>
          <a:endParaRPr lang="cs-CZ"/>
        </a:p>
      </dgm:t>
    </dgm:pt>
    <dgm:pt modelId="{BC8EE13C-C69E-4786-8292-4BA84DE0A2E5}" type="sibTrans" cxnId="{FF8B2CC6-95EE-4E5C-8871-644B72071D04}">
      <dgm:prSet/>
      <dgm:spPr/>
      <dgm:t>
        <a:bodyPr/>
        <a:lstStyle/>
        <a:p>
          <a:endParaRPr lang="cs-CZ"/>
        </a:p>
      </dgm:t>
    </dgm:pt>
    <dgm:pt modelId="{027ECE71-B51C-4FB9-B50D-10AB33396397}" type="pres">
      <dgm:prSet presAssocID="{FA6F3DDA-690E-4FF8-A1C0-1EAA0BFBA942}" presName="diagram" presStyleCnt="0">
        <dgm:presLayoutVars>
          <dgm:dir/>
          <dgm:resizeHandles val="exact"/>
        </dgm:presLayoutVars>
      </dgm:prSet>
      <dgm:spPr/>
    </dgm:pt>
    <dgm:pt modelId="{E6834DB6-8AFE-4C0C-A7B4-3D3ADE156667}" type="pres">
      <dgm:prSet presAssocID="{35AB26B6-14BD-41E3-A2A1-6D6166CA3055}" presName="node" presStyleLbl="node1" presStyleIdx="0" presStyleCnt="9" custLinFactNeighborX="2342" custLinFactNeighborY="-212">
        <dgm:presLayoutVars>
          <dgm:bulletEnabled val="1"/>
        </dgm:presLayoutVars>
      </dgm:prSet>
      <dgm:spPr>
        <a:prstGeom prst="roundRect">
          <a:avLst/>
        </a:prstGeom>
      </dgm:spPr>
    </dgm:pt>
    <dgm:pt modelId="{A3B844A2-C224-4ABA-AD56-4B591713F4A4}" type="pres">
      <dgm:prSet presAssocID="{FCF834F6-A477-4E44-8B0E-8E0A27537FC0}" presName="sibTrans" presStyleCnt="0"/>
      <dgm:spPr/>
    </dgm:pt>
    <dgm:pt modelId="{11640D89-7234-4E96-B62C-2850701BAF98}" type="pres">
      <dgm:prSet presAssocID="{33B55CF1-2554-4D8C-9775-F3A8C4BA7282}" presName="node" presStyleLbl="node1" presStyleIdx="1" presStyleCnt="9" custLinFactX="15182" custLinFactNeighborX="100000" custLinFactNeighborY="1434">
        <dgm:presLayoutVars>
          <dgm:bulletEnabled val="1"/>
        </dgm:presLayoutVars>
      </dgm:prSet>
      <dgm:spPr>
        <a:prstGeom prst="roundRect">
          <a:avLst/>
        </a:prstGeom>
      </dgm:spPr>
    </dgm:pt>
    <dgm:pt modelId="{84E12BD7-CC7C-483E-94A0-5D4CD6EE7B52}" type="pres">
      <dgm:prSet presAssocID="{ED5A2DBF-4D40-4CD4-80C9-738E23590181}" presName="sibTrans" presStyleCnt="0"/>
      <dgm:spPr/>
    </dgm:pt>
    <dgm:pt modelId="{30B96399-3787-4B51-88BB-B889EAE852E4}" type="pres">
      <dgm:prSet presAssocID="{49BCAFEF-82FB-4B56-80B0-7B01763403F4}" presName="node" presStyleLbl="node1" presStyleIdx="2" presStyleCnt="9" custLinFactX="-4903" custLinFactNeighborX="-100000">
        <dgm:presLayoutVars>
          <dgm:bulletEnabled val="1"/>
        </dgm:presLayoutVars>
      </dgm:prSet>
      <dgm:spPr>
        <a:prstGeom prst="roundRect">
          <a:avLst/>
        </a:prstGeom>
      </dgm:spPr>
    </dgm:pt>
    <dgm:pt modelId="{ABB87E95-0F83-44A3-B603-4AA50743D5AF}" type="pres">
      <dgm:prSet presAssocID="{132206EE-456B-4868-BC8C-B2D766217DA3}" presName="sibTrans" presStyleCnt="0"/>
      <dgm:spPr/>
    </dgm:pt>
    <dgm:pt modelId="{BAA0B7BA-1FBE-4C76-8328-241DC898B3C7}" type="pres">
      <dgm:prSet presAssocID="{A6F8EC6B-9CEF-4352-86B4-408C1B618DD7}" presName="node" presStyleLbl="node1" presStyleIdx="3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19CAC73E-F0EF-4E80-81FF-46B018CE207A}" type="pres">
      <dgm:prSet presAssocID="{646DCB75-DEAE-461A-98D6-F13D1CC833EF}" presName="sibTrans" presStyleCnt="0"/>
      <dgm:spPr/>
    </dgm:pt>
    <dgm:pt modelId="{3BC3F1A6-7007-450B-8E05-93B39776B544}" type="pres">
      <dgm:prSet presAssocID="{9576F333-EDDC-4DA6-98A0-6688E1543713}" presName="node" presStyleLbl="node1" presStyleIdx="4" presStyleCnt="9" custScaleX="97061" custScaleY="106149" custLinFactX="15995" custLinFactNeighborX="100000" custLinFactNeighborY="-1646">
        <dgm:presLayoutVars>
          <dgm:bulletEnabled val="1"/>
        </dgm:presLayoutVars>
      </dgm:prSet>
      <dgm:spPr>
        <a:prstGeom prst="roundRect">
          <a:avLst/>
        </a:prstGeom>
      </dgm:spPr>
    </dgm:pt>
    <dgm:pt modelId="{B9E1A3A9-A0BA-4FD7-AFF3-B7C6C94B185A}" type="pres">
      <dgm:prSet presAssocID="{63C367BD-E6FA-4C84-BB32-052DB22D3283}" presName="sibTrans" presStyleCnt="0"/>
      <dgm:spPr/>
    </dgm:pt>
    <dgm:pt modelId="{EA0F70A9-E635-4B44-A530-A1F50E52E0DC}" type="pres">
      <dgm:prSet presAssocID="{6F0A266B-D1E0-40EC-B3B1-4FFD5738AF17}" presName="node" presStyleLbl="node1" presStyleIdx="5" presStyleCnt="9" custLinFactX="-3433" custLinFactNeighborX="-100000" custLinFactNeighborY="-4023">
        <dgm:presLayoutVars>
          <dgm:bulletEnabled val="1"/>
        </dgm:presLayoutVars>
      </dgm:prSet>
      <dgm:spPr>
        <a:prstGeom prst="roundRect">
          <a:avLst/>
        </a:prstGeom>
      </dgm:spPr>
    </dgm:pt>
    <dgm:pt modelId="{F67723AE-F923-4AB5-84CE-C7080AF2ADA5}" type="pres">
      <dgm:prSet presAssocID="{72A64DD5-B99C-43F6-AD44-03D58747F69A}" presName="sibTrans" presStyleCnt="0"/>
      <dgm:spPr/>
    </dgm:pt>
    <dgm:pt modelId="{911D7D33-99A0-431C-9E39-E3744650A87D}" type="pres">
      <dgm:prSet presAssocID="{10DAEFBD-A641-4464-8A2E-383DAA41632A}" presName="node" presStyleLbl="node1" presStyleIdx="6" presStyleCnt="9">
        <dgm:presLayoutVars>
          <dgm:bulletEnabled val="1"/>
        </dgm:presLayoutVars>
      </dgm:prSet>
      <dgm:spPr>
        <a:prstGeom prst="roundRect">
          <a:avLst/>
        </a:prstGeom>
      </dgm:spPr>
    </dgm:pt>
    <dgm:pt modelId="{33CEAAC5-D578-4804-8CC7-C3B432381B3B}" type="pres">
      <dgm:prSet presAssocID="{27EDBB08-3EB3-40FB-BE03-27D961025D59}" presName="sibTrans" presStyleCnt="0"/>
      <dgm:spPr/>
    </dgm:pt>
    <dgm:pt modelId="{0C98BEED-4E34-4615-856A-9D6A32000F46}" type="pres">
      <dgm:prSet presAssocID="{9AE84618-DA00-470C-B73C-BB1C5C7F1F3F}" presName="node" presStyleLbl="node1" presStyleIdx="7" presStyleCnt="9" custLinFactNeighborX="5097">
        <dgm:presLayoutVars>
          <dgm:bulletEnabled val="1"/>
        </dgm:presLayoutVars>
      </dgm:prSet>
      <dgm:spPr>
        <a:prstGeom prst="roundRect">
          <a:avLst/>
        </a:prstGeom>
      </dgm:spPr>
    </dgm:pt>
    <dgm:pt modelId="{D9C9CD46-738D-46F2-BF1F-773222828529}" type="pres">
      <dgm:prSet presAssocID="{5AACB02F-4846-499D-B53C-31FE36078497}" presName="sibTrans" presStyleCnt="0"/>
      <dgm:spPr/>
    </dgm:pt>
    <dgm:pt modelId="{C1DA821E-F12F-450E-8AFB-FA91AC0027B8}" type="pres">
      <dgm:prSet presAssocID="{033C85E3-C395-41C7-B47E-AB9170944B59}" presName="node" presStyleLbl="node1" presStyleIdx="8" presStyleCnt="9" custLinFactNeighborX="493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03CDC80F-9BD8-427C-B03E-AD5312326C72}" type="presOf" srcId="{49BCAFEF-82FB-4B56-80B0-7B01763403F4}" destId="{30B96399-3787-4B51-88BB-B889EAE852E4}" srcOrd="0" destOrd="0" presId="urn:microsoft.com/office/officeart/2005/8/layout/default"/>
    <dgm:cxn modelId="{68600C16-4A6C-4EAD-B655-AC7D459C08E1}" type="presOf" srcId="{9AE84618-DA00-470C-B73C-BB1C5C7F1F3F}" destId="{0C98BEED-4E34-4615-856A-9D6A32000F46}" srcOrd="0" destOrd="0" presId="urn:microsoft.com/office/officeart/2005/8/layout/default"/>
    <dgm:cxn modelId="{E8807E1C-0BA3-4169-8EBA-37241DA41001}" srcId="{FA6F3DDA-690E-4FF8-A1C0-1EAA0BFBA942}" destId="{10DAEFBD-A641-4464-8A2E-383DAA41632A}" srcOrd="6" destOrd="0" parTransId="{BE67FD7B-450E-4318-8AF1-0695E2B29DB0}" sibTransId="{27EDBB08-3EB3-40FB-BE03-27D961025D59}"/>
    <dgm:cxn modelId="{5F905D2E-9104-43F9-88EB-E4406748F15F}" srcId="{FA6F3DDA-690E-4FF8-A1C0-1EAA0BFBA942}" destId="{33B55CF1-2554-4D8C-9775-F3A8C4BA7282}" srcOrd="1" destOrd="0" parTransId="{3DB609FA-C2C9-43F5-8C8C-9F447AD075D5}" sibTransId="{ED5A2DBF-4D40-4CD4-80C9-738E23590181}"/>
    <dgm:cxn modelId="{C692E438-F01F-4D3E-B4DE-B64346D91839}" type="presOf" srcId="{33B55CF1-2554-4D8C-9775-F3A8C4BA7282}" destId="{11640D89-7234-4E96-B62C-2850701BAF98}" srcOrd="0" destOrd="0" presId="urn:microsoft.com/office/officeart/2005/8/layout/default"/>
    <dgm:cxn modelId="{38B7703C-2655-490F-B287-A69E23DD4003}" type="presOf" srcId="{9576F333-EDDC-4DA6-98A0-6688E1543713}" destId="{3BC3F1A6-7007-450B-8E05-93B39776B544}" srcOrd="0" destOrd="0" presId="urn:microsoft.com/office/officeart/2005/8/layout/default"/>
    <dgm:cxn modelId="{00FF913D-D508-44FD-BC37-1AD7A7187F24}" srcId="{FA6F3DDA-690E-4FF8-A1C0-1EAA0BFBA942}" destId="{A6F8EC6B-9CEF-4352-86B4-408C1B618DD7}" srcOrd="3" destOrd="0" parTransId="{7B2B486D-5F04-41D9-AA52-487B9C16198C}" sibTransId="{646DCB75-DEAE-461A-98D6-F13D1CC833EF}"/>
    <dgm:cxn modelId="{FFF79B3D-84B9-4750-9D80-BCB25A798FE6}" type="presOf" srcId="{6F0A266B-D1E0-40EC-B3B1-4FFD5738AF17}" destId="{EA0F70A9-E635-4B44-A530-A1F50E52E0DC}" srcOrd="0" destOrd="0" presId="urn:microsoft.com/office/officeart/2005/8/layout/default"/>
    <dgm:cxn modelId="{ED40603E-0A4F-4186-941C-E540DA7CE648}" type="presOf" srcId="{10DAEFBD-A641-4464-8A2E-383DAA41632A}" destId="{911D7D33-99A0-431C-9E39-E3744650A87D}" srcOrd="0" destOrd="0" presId="urn:microsoft.com/office/officeart/2005/8/layout/default"/>
    <dgm:cxn modelId="{5B645361-0750-4119-94F1-7EFFE151FC0D}" type="presOf" srcId="{033C85E3-C395-41C7-B47E-AB9170944B59}" destId="{C1DA821E-F12F-450E-8AFB-FA91AC0027B8}" srcOrd="0" destOrd="0" presId="urn:microsoft.com/office/officeart/2005/8/layout/default"/>
    <dgm:cxn modelId="{79907274-DADE-477D-8FF6-B8D2D800A4A6}" srcId="{FA6F3DDA-690E-4FF8-A1C0-1EAA0BFBA942}" destId="{9576F333-EDDC-4DA6-98A0-6688E1543713}" srcOrd="4" destOrd="0" parTransId="{4C0B1CB9-B12A-4F34-BCC3-770171473EDB}" sibTransId="{63C367BD-E6FA-4C84-BB32-052DB22D3283}"/>
    <dgm:cxn modelId="{3259445A-785A-4215-A3BF-70879B867C52}" type="presOf" srcId="{FA6F3DDA-690E-4FF8-A1C0-1EAA0BFBA942}" destId="{027ECE71-B51C-4FB9-B50D-10AB33396397}" srcOrd="0" destOrd="0" presId="urn:microsoft.com/office/officeart/2005/8/layout/default"/>
    <dgm:cxn modelId="{FF43C08C-97E1-45B0-AE3B-C2076A356E5A}" type="presOf" srcId="{A6F8EC6B-9CEF-4352-86B4-408C1B618DD7}" destId="{BAA0B7BA-1FBE-4C76-8328-241DC898B3C7}" srcOrd="0" destOrd="0" presId="urn:microsoft.com/office/officeart/2005/8/layout/default"/>
    <dgm:cxn modelId="{A6AE54BA-B73E-49DF-8748-788E4B970459}" srcId="{FA6F3DDA-690E-4FF8-A1C0-1EAA0BFBA942}" destId="{49BCAFEF-82FB-4B56-80B0-7B01763403F4}" srcOrd="2" destOrd="0" parTransId="{A7D40FE5-5269-475E-89C8-A42947D048D8}" sibTransId="{132206EE-456B-4868-BC8C-B2D766217DA3}"/>
    <dgm:cxn modelId="{41DA47C2-F332-43BF-9633-CFFFE92C8504}" srcId="{FA6F3DDA-690E-4FF8-A1C0-1EAA0BFBA942}" destId="{35AB26B6-14BD-41E3-A2A1-6D6166CA3055}" srcOrd="0" destOrd="0" parTransId="{2DAFAB6C-DBE3-4D42-A91D-6AD06C6892E8}" sibTransId="{FCF834F6-A477-4E44-8B0E-8E0A27537FC0}"/>
    <dgm:cxn modelId="{FF8B2CC6-95EE-4E5C-8871-644B72071D04}" srcId="{FA6F3DDA-690E-4FF8-A1C0-1EAA0BFBA942}" destId="{033C85E3-C395-41C7-B47E-AB9170944B59}" srcOrd="8" destOrd="0" parTransId="{0D8B6791-FA74-4D5D-B887-F778B344283A}" sibTransId="{BC8EE13C-C69E-4786-8292-4BA84DE0A2E5}"/>
    <dgm:cxn modelId="{6717B7C6-124C-4E93-B433-E1B191E2BD28}" srcId="{FA6F3DDA-690E-4FF8-A1C0-1EAA0BFBA942}" destId="{6F0A266B-D1E0-40EC-B3B1-4FFD5738AF17}" srcOrd="5" destOrd="0" parTransId="{C38849A1-0F4F-4EA9-BD1C-962AEA791A94}" sibTransId="{72A64DD5-B99C-43F6-AD44-03D58747F69A}"/>
    <dgm:cxn modelId="{2E1B5ACB-63DE-468E-8F66-EA0C892AA11A}" srcId="{FA6F3DDA-690E-4FF8-A1C0-1EAA0BFBA942}" destId="{9AE84618-DA00-470C-B73C-BB1C5C7F1F3F}" srcOrd="7" destOrd="0" parTransId="{E90D1C4B-A4A5-4798-B4C1-2872950D75A9}" sibTransId="{5AACB02F-4846-499D-B53C-31FE36078497}"/>
    <dgm:cxn modelId="{B2282DCF-3253-485F-9866-00BD43E704CC}" type="presOf" srcId="{35AB26B6-14BD-41E3-A2A1-6D6166CA3055}" destId="{E6834DB6-8AFE-4C0C-A7B4-3D3ADE156667}" srcOrd="0" destOrd="0" presId="urn:microsoft.com/office/officeart/2005/8/layout/default"/>
    <dgm:cxn modelId="{F753DBA3-3E54-47CD-B8B0-B7B64A1679AA}" type="presParOf" srcId="{027ECE71-B51C-4FB9-B50D-10AB33396397}" destId="{E6834DB6-8AFE-4C0C-A7B4-3D3ADE156667}" srcOrd="0" destOrd="0" presId="urn:microsoft.com/office/officeart/2005/8/layout/default"/>
    <dgm:cxn modelId="{3B310828-A8C6-4561-9315-B466A466D186}" type="presParOf" srcId="{027ECE71-B51C-4FB9-B50D-10AB33396397}" destId="{A3B844A2-C224-4ABA-AD56-4B591713F4A4}" srcOrd="1" destOrd="0" presId="urn:microsoft.com/office/officeart/2005/8/layout/default"/>
    <dgm:cxn modelId="{2ADD5AE8-099B-4566-B949-FA571A3049B2}" type="presParOf" srcId="{027ECE71-B51C-4FB9-B50D-10AB33396397}" destId="{11640D89-7234-4E96-B62C-2850701BAF98}" srcOrd="2" destOrd="0" presId="urn:microsoft.com/office/officeart/2005/8/layout/default"/>
    <dgm:cxn modelId="{498E28DC-EB7A-40B0-B39A-7E9607F1C19E}" type="presParOf" srcId="{027ECE71-B51C-4FB9-B50D-10AB33396397}" destId="{84E12BD7-CC7C-483E-94A0-5D4CD6EE7B52}" srcOrd="3" destOrd="0" presId="urn:microsoft.com/office/officeart/2005/8/layout/default"/>
    <dgm:cxn modelId="{E18DCF4F-8FDD-4C4A-974D-6B0D863D4C5E}" type="presParOf" srcId="{027ECE71-B51C-4FB9-B50D-10AB33396397}" destId="{30B96399-3787-4B51-88BB-B889EAE852E4}" srcOrd="4" destOrd="0" presId="urn:microsoft.com/office/officeart/2005/8/layout/default"/>
    <dgm:cxn modelId="{F6B6DA01-DAEE-4297-80B7-1F440F17D929}" type="presParOf" srcId="{027ECE71-B51C-4FB9-B50D-10AB33396397}" destId="{ABB87E95-0F83-44A3-B603-4AA50743D5AF}" srcOrd="5" destOrd="0" presId="urn:microsoft.com/office/officeart/2005/8/layout/default"/>
    <dgm:cxn modelId="{61D99E57-6019-4466-BCB2-23C3B45066E0}" type="presParOf" srcId="{027ECE71-B51C-4FB9-B50D-10AB33396397}" destId="{BAA0B7BA-1FBE-4C76-8328-241DC898B3C7}" srcOrd="6" destOrd="0" presId="urn:microsoft.com/office/officeart/2005/8/layout/default"/>
    <dgm:cxn modelId="{7C641F93-F07F-461C-8D1A-093942E8A3C7}" type="presParOf" srcId="{027ECE71-B51C-4FB9-B50D-10AB33396397}" destId="{19CAC73E-F0EF-4E80-81FF-46B018CE207A}" srcOrd="7" destOrd="0" presId="urn:microsoft.com/office/officeart/2005/8/layout/default"/>
    <dgm:cxn modelId="{B43B8802-541F-4ABC-A716-848A98F1EE63}" type="presParOf" srcId="{027ECE71-B51C-4FB9-B50D-10AB33396397}" destId="{3BC3F1A6-7007-450B-8E05-93B39776B544}" srcOrd="8" destOrd="0" presId="urn:microsoft.com/office/officeart/2005/8/layout/default"/>
    <dgm:cxn modelId="{7B0C8ECA-7A25-4ED9-8819-ABFE9BA56C92}" type="presParOf" srcId="{027ECE71-B51C-4FB9-B50D-10AB33396397}" destId="{B9E1A3A9-A0BA-4FD7-AFF3-B7C6C94B185A}" srcOrd="9" destOrd="0" presId="urn:microsoft.com/office/officeart/2005/8/layout/default"/>
    <dgm:cxn modelId="{B048E6F5-5FBC-4489-914B-867A025D565F}" type="presParOf" srcId="{027ECE71-B51C-4FB9-B50D-10AB33396397}" destId="{EA0F70A9-E635-4B44-A530-A1F50E52E0DC}" srcOrd="10" destOrd="0" presId="urn:microsoft.com/office/officeart/2005/8/layout/default"/>
    <dgm:cxn modelId="{ADA89110-C64D-4FA2-B53C-D8C51494F534}" type="presParOf" srcId="{027ECE71-B51C-4FB9-B50D-10AB33396397}" destId="{F67723AE-F923-4AB5-84CE-C7080AF2ADA5}" srcOrd="11" destOrd="0" presId="urn:microsoft.com/office/officeart/2005/8/layout/default"/>
    <dgm:cxn modelId="{5BA055AC-B051-4919-B388-750F5C842AE7}" type="presParOf" srcId="{027ECE71-B51C-4FB9-B50D-10AB33396397}" destId="{911D7D33-99A0-431C-9E39-E3744650A87D}" srcOrd="12" destOrd="0" presId="urn:microsoft.com/office/officeart/2005/8/layout/default"/>
    <dgm:cxn modelId="{2382F56C-F373-4533-951B-56A8293C8DC1}" type="presParOf" srcId="{027ECE71-B51C-4FB9-B50D-10AB33396397}" destId="{33CEAAC5-D578-4804-8CC7-C3B432381B3B}" srcOrd="13" destOrd="0" presId="urn:microsoft.com/office/officeart/2005/8/layout/default"/>
    <dgm:cxn modelId="{CC02957A-63AE-4E01-8A6A-6D73132AEF18}" type="presParOf" srcId="{027ECE71-B51C-4FB9-B50D-10AB33396397}" destId="{0C98BEED-4E34-4615-856A-9D6A32000F46}" srcOrd="14" destOrd="0" presId="urn:microsoft.com/office/officeart/2005/8/layout/default"/>
    <dgm:cxn modelId="{568198B7-58E8-4227-BED7-17792B99A18D}" type="presParOf" srcId="{027ECE71-B51C-4FB9-B50D-10AB33396397}" destId="{D9C9CD46-738D-46F2-BF1F-773222828529}" srcOrd="15" destOrd="0" presId="urn:microsoft.com/office/officeart/2005/8/layout/default"/>
    <dgm:cxn modelId="{D0A99D52-EAEF-409B-B16F-CEA27FD2FDAF}" type="presParOf" srcId="{027ECE71-B51C-4FB9-B50D-10AB33396397}" destId="{C1DA821E-F12F-450E-8AFB-FA91AC0027B8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34DB6-8AFE-4C0C-A7B4-3D3ADE156667}">
      <dsp:nvSpPr>
        <dsp:cNvPr id="0" name=""/>
        <dsp:cNvSpPr/>
      </dsp:nvSpPr>
      <dsp:spPr>
        <a:xfrm>
          <a:off x="1438195" y="0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noProof="0" dirty="0">
              <a:solidFill>
                <a:srgbClr val="002E60"/>
              </a:solidFill>
            </a:rPr>
            <a:t>location</a:t>
          </a:r>
          <a:r>
            <a:rPr lang="en-US" sz="3200" kern="1200" dirty="0">
              <a:solidFill>
                <a:srgbClr val="002E60"/>
              </a:solidFill>
            </a:rPr>
            <a:t> in the very </a:t>
          </a:r>
          <a:r>
            <a:rPr lang="en-US" sz="3200" b="1" kern="1200" dirty="0">
              <a:solidFill>
                <a:srgbClr val="002E60"/>
              </a:solidFill>
            </a:rPr>
            <a:t>heart of Europe</a:t>
          </a:r>
          <a:endParaRPr lang="cs-CZ" sz="3200" b="1" kern="1200" dirty="0">
            <a:solidFill>
              <a:srgbClr val="002E60"/>
            </a:solidFill>
          </a:endParaRPr>
        </a:p>
      </dsp:txBody>
      <dsp:txXfrm>
        <a:off x="1564365" y="126170"/>
        <a:ext cx="4055341" cy="2332268"/>
      </dsp:txXfrm>
    </dsp:sp>
    <dsp:sp modelId="{11640D89-7234-4E96-B62C-2850701BAF98}">
      <dsp:nvSpPr>
        <dsp:cNvPr id="0" name=""/>
        <dsp:cNvSpPr/>
      </dsp:nvSpPr>
      <dsp:spPr>
        <a:xfrm>
          <a:off x="11037432" y="42530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0" kern="1200" dirty="0" err="1">
              <a:solidFill>
                <a:srgbClr val="002E60"/>
              </a:solidFill>
            </a:rPr>
            <a:t>functional</a:t>
          </a:r>
          <a:r>
            <a:rPr lang="cs-CZ" sz="3200" b="0" kern="1200" dirty="0">
              <a:solidFill>
                <a:srgbClr val="002E60"/>
              </a:solidFill>
            </a:rPr>
            <a:t> and </a:t>
          </a:r>
          <a:r>
            <a:rPr lang="en-US" sz="3200" b="0" kern="1200" noProof="0" dirty="0">
              <a:solidFill>
                <a:srgbClr val="002E60"/>
              </a:solidFill>
            </a:rPr>
            <a:t>cooperative</a:t>
          </a:r>
          <a:r>
            <a:rPr lang="cs-CZ" sz="3200" b="0" kern="1200" dirty="0">
              <a:solidFill>
                <a:srgbClr val="002E60"/>
              </a:solidFill>
            </a:rPr>
            <a:t> </a:t>
          </a:r>
          <a:r>
            <a:rPr lang="en-US" sz="3200" b="1" kern="1200" dirty="0">
              <a:solidFill>
                <a:srgbClr val="002E60"/>
              </a:solidFill>
            </a:rPr>
            <a:t>institutional framework</a:t>
          </a:r>
        </a:p>
      </dsp:txBody>
      <dsp:txXfrm>
        <a:off x="11163602" y="168700"/>
        <a:ext cx="4055341" cy="2332268"/>
      </dsp:txXfrm>
    </dsp:sp>
    <dsp:sp modelId="{30B96399-3787-4B51-88BB-B889EAE852E4}">
      <dsp:nvSpPr>
        <dsp:cNvPr id="0" name=""/>
        <dsp:cNvSpPr/>
      </dsp:nvSpPr>
      <dsp:spPr>
        <a:xfrm>
          <a:off x="6295321" y="5466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E60"/>
              </a:solidFill>
            </a:rPr>
            <a:t>h</a:t>
          </a:r>
          <a:r>
            <a:rPr lang="en-US" sz="3200" kern="1200" noProof="0" dirty="0" err="1">
              <a:solidFill>
                <a:srgbClr val="002E60"/>
              </a:solidFill>
            </a:rPr>
            <a:t>ighly</a:t>
          </a:r>
          <a:r>
            <a:rPr lang="en-US" sz="3200" kern="1200" noProof="0" dirty="0">
              <a:solidFill>
                <a:srgbClr val="002E60"/>
              </a:solidFill>
            </a:rPr>
            <a:t> educated </a:t>
          </a:r>
          <a:r>
            <a:rPr lang="en-US" sz="3200" kern="1200" dirty="0">
              <a:solidFill>
                <a:srgbClr val="002E60"/>
              </a:solidFill>
            </a:rPr>
            <a:t>and</a:t>
          </a:r>
          <a:r>
            <a:rPr lang="cs-CZ" sz="3200" kern="1200" dirty="0">
              <a:solidFill>
                <a:srgbClr val="002E60"/>
              </a:solidFill>
            </a:rPr>
            <a:t> </a:t>
          </a:r>
          <a:r>
            <a:rPr lang="en-US" sz="3200" kern="1200" noProof="0" dirty="0">
              <a:solidFill>
                <a:srgbClr val="002E60"/>
              </a:solidFill>
            </a:rPr>
            <a:t>technically</a:t>
          </a:r>
          <a:r>
            <a:rPr lang="en-US" sz="3200" kern="1200" dirty="0">
              <a:solidFill>
                <a:srgbClr val="002E60"/>
              </a:solidFill>
            </a:rPr>
            <a:t> </a:t>
          </a:r>
          <a:r>
            <a:rPr lang="en-US" sz="3200" b="1" kern="1200" dirty="0">
              <a:solidFill>
                <a:srgbClr val="002E60"/>
              </a:solidFill>
            </a:rPr>
            <a:t>skilled workforce</a:t>
          </a:r>
          <a:endParaRPr lang="cs-CZ" sz="3200" b="1" kern="1200" dirty="0">
            <a:solidFill>
              <a:srgbClr val="002E60"/>
            </a:solidFill>
          </a:endParaRPr>
        </a:p>
      </dsp:txBody>
      <dsp:txXfrm>
        <a:off x="6421491" y="131636"/>
        <a:ext cx="4055341" cy="2332268"/>
      </dsp:txXfrm>
    </dsp:sp>
    <dsp:sp modelId="{BAA0B7BA-1FBE-4C76-8328-241DC898B3C7}">
      <dsp:nvSpPr>
        <dsp:cNvPr id="0" name=""/>
        <dsp:cNvSpPr/>
      </dsp:nvSpPr>
      <dsp:spPr>
        <a:xfrm>
          <a:off x="1400611" y="3100307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E60"/>
              </a:solidFill>
            </a:rPr>
            <a:t>great </a:t>
          </a:r>
          <a:r>
            <a:rPr lang="cs-CZ" sz="3200" kern="1200" dirty="0" err="1">
              <a:solidFill>
                <a:srgbClr val="002E60"/>
              </a:solidFill>
            </a:rPr>
            <a:t>academic</a:t>
          </a:r>
          <a:r>
            <a:rPr lang="cs-CZ" sz="3200" kern="1200" dirty="0">
              <a:solidFill>
                <a:srgbClr val="002E60"/>
              </a:solidFill>
            </a:rPr>
            <a:t> </a:t>
          </a:r>
          <a:r>
            <a:rPr lang="en-US" sz="3200" kern="1200" dirty="0">
              <a:solidFill>
                <a:srgbClr val="002E60"/>
              </a:solidFill>
            </a:rPr>
            <a:t>potential for </a:t>
          </a:r>
          <a:r>
            <a:rPr lang="en-US" sz="3200" b="1" kern="1200" dirty="0">
              <a:solidFill>
                <a:srgbClr val="002E60"/>
              </a:solidFill>
            </a:rPr>
            <a:t>R&amp;D</a:t>
          </a:r>
          <a:r>
            <a:rPr lang="en-US" sz="3200" kern="1200" dirty="0">
              <a:solidFill>
                <a:srgbClr val="002E60"/>
              </a:solidFill>
            </a:rPr>
            <a:t> projects</a:t>
          </a:r>
        </a:p>
      </dsp:txBody>
      <dsp:txXfrm>
        <a:off x="1526781" y="3226477"/>
        <a:ext cx="4055341" cy="2332268"/>
      </dsp:txXfrm>
    </dsp:sp>
    <dsp:sp modelId="{3BC3F1A6-7007-450B-8E05-93B39776B544}">
      <dsp:nvSpPr>
        <dsp:cNvPr id="0" name=""/>
        <dsp:cNvSpPr/>
      </dsp:nvSpPr>
      <dsp:spPr>
        <a:xfrm>
          <a:off x="11135755" y="2978301"/>
          <a:ext cx="4181078" cy="2743536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2E60"/>
              </a:solidFill>
            </a:rPr>
            <a:t>close links </a:t>
          </a:r>
          <a:r>
            <a:rPr lang="en-US" sz="3200" kern="1200" dirty="0">
              <a:solidFill>
                <a:srgbClr val="002E60"/>
              </a:solidFill>
            </a:rPr>
            <a:t>between industry, universities and </a:t>
          </a:r>
          <a:r>
            <a:rPr lang="cs-CZ" sz="3200" kern="1200" dirty="0" err="1">
              <a:solidFill>
                <a:srgbClr val="002E60"/>
              </a:solidFill>
            </a:rPr>
            <a:t>state</a:t>
          </a:r>
          <a:endParaRPr lang="en-US" sz="3200" kern="1200" dirty="0">
            <a:solidFill>
              <a:srgbClr val="002E60"/>
            </a:solidFill>
          </a:endParaRPr>
        </a:p>
      </dsp:txBody>
      <dsp:txXfrm>
        <a:off x="11269683" y="3112229"/>
        <a:ext cx="3913222" cy="2475680"/>
      </dsp:txXfrm>
    </dsp:sp>
    <dsp:sp modelId="{EA0F70A9-E635-4B44-A530-A1F50E52E0DC}">
      <dsp:nvSpPr>
        <dsp:cNvPr id="0" name=""/>
        <dsp:cNvSpPr/>
      </dsp:nvSpPr>
      <dsp:spPr>
        <a:xfrm>
          <a:off x="6295343" y="2996328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dirty="0">
              <a:solidFill>
                <a:srgbClr val="002E60"/>
              </a:solidFill>
            </a:rPr>
            <a:t>transparent and </a:t>
          </a:r>
          <a:r>
            <a:rPr lang="cs-CZ" sz="3200" b="1" kern="1200" dirty="0" err="1">
              <a:solidFill>
                <a:srgbClr val="002E60"/>
              </a:solidFill>
            </a:rPr>
            <a:t>predictable</a:t>
          </a:r>
          <a:r>
            <a:rPr lang="cs-CZ" sz="3200" b="1" kern="1200" dirty="0">
              <a:solidFill>
                <a:srgbClr val="002E60"/>
              </a:solidFill>
            </a:rPr>
            <a:t> business </a:t>
          </a:r>
          <a:r>
            <a:rPr lang="cs-CZ" sz="3200" b="1" kern="1200" dirty="0" err="1">
              <a:solidFill>
                <a:srgbClr val="002E60"/>
              </a:solidFill>
            </a:rPr>
            <a:t>climate</a:t>
          </a:r>
          <a:endParaRPr lang="cs-CZ" sz="3200" b="1" kern="1200" dirty="0">
            <a:solidFill>
              <a:srgbClr val="002E60"/>
            </a:solidFill>
          </a:endParaRPr>
        </a:p>
      </dsp:txBody>
      <dsp:txXfrm>
        <a:off x="6421513" y="3122498"/>
        <a:ext cx="4055341" cy="2332268"/>
      </dsp:txXfrm>
    </dsp:sp>
    <dsp:sp modelId="{911D7D33-99A0-431C-9E39-E3744650A87D}">
      <dsp:nvSpPr>
        <dsp:cNvPr id="0" name=""/>
        <dsp:cNvSpPr/>
      </dsp:nvSpPr>
      <dsp:spPr>
        <a:xfrm>
          <a:off x="1337310" y="6195148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002E60"/>
              </a:solidFill>
            </a:rPr>
            <a:t>strong presence of large </a:t>
          </a:r>
          <a:r>
            <a:rPr lang="en-US" sz="3200" b="1" kern="1200" dirty="0">
              <a:solidFill>
                <a:srgbClr val="002E60"/>
              </a:solidFill>
            </a:rPr>
            <a:t>international companies</a:t>
          </a:r>
        </a:p>
      </dsp:txBody>
      <dsp:txXfrm>
        <a:off x="1463480" y="6321318"/>
        <a:ext cx="4055341" cy="2332268"/>
      </dsp:txXfrm>
    </dsp:sp>
    <dsp:sp modelId="{0C98BEED-4E34-4615-856A-9D6A32000F46}">
      <dsp:nvSpPr>
        <dsp:cNvPr id="0" name=""/>
        <dsp:cNvSpPr/>
      </dsp:nvSpPr>
      <dsp:spPr>
        <a:xfrm>
          <a:off x="6295321" y="6195148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0" kern="1200" dirty="0">
              <a:solidFill>
                <a:srgbClr val="002E60"/>
              </a:solidFill>
            </a:rPr>
            <a:t>Access to open </a:t>
          </a:r>
          <a:r>
            <a:rPr lang="cs-CZ" sz="3200" b="1" kern="1200" dirty="0">
              <a:solidFill>
                <a:srgbClr val="002E60"/>
              </a:solidFill>
            </a:rPr>
            <a:t>EU</a:t>
          </a:r>
          <a:r>
            <a:rPr lang="cs-CZ" sz="3200" b="0" kern="1200" dirty="0">
              <a:solidFill>
                <a:srgbClr val="002E60"/>
              </a:solidFill>
            </a:rPr>
            <a:t> market </a:t>
          </a:r>
          <a:endParaRPr lang="en-US" sz="3200" b="0" kern="1200" dirty="0">
            <a:solidFill>
              <a:srgbClr val="002E60"/>
            </a:solidFill>
          </a:endParaRPr>
        </a:p>
      </dsp:txBody>
      <dsp:txXfrm>
        <a:off x="6421491" y="6321318"/>
        <a:ext cx="4055341" cy="2332268"/>
      </dsp:txXfrm>
    </dsp:sp>
    <dsp:sp modelId="{C1DA821E-F12F-450E-8AFB-FA91AC0027B8}">
      <dsp:nvSpPr>
        <dsp:cNvPr id="0" name=""/>
        <dsp:cNvSpPr/>
      </dsp:nvSpPr>
      <dsp:spPr>
        <a:xfrm>
          <a:off x="11026835" y="6195148"/>
          <a:ext cx="4307681" cy="2584608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002E60"/>
              </a:solidFill>
            </a:rPr>
            <a:t>cost advantages</a:t>
          </a:r>
        </a:p>
      </dsp:txBody>
      <dsp:txXfrm>
        <a:off x="11153005" y="6321318"/>
        <a:ext cx="4055341" cy="2332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0.30641</cdr:x>
      <cdr:y>0.58333</cdr:y>
    </cdr:from>
    <cdr:to>
      <cdr:x>0.4271</cdr:x>
      <cdr:y>0.64957</cdr:y>
    </cdr:to>
    <cdr:sp macro="" textlink="">
      <cdr:nvSpPr>
        <cdr:cNvPr id="3" name="Ovál 2"/>
        <cdr:cNvSpPr/>
      </cdr:nvSpPr>
      <cdr:spPr>
        <a:xfrm xmlns:a="http://schemas.openxmlformats.org/drawingml/2006/main">
          <a:off x="2559440" y="2520280"/>
          <a:ext cx="1008112" cy="286169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0.16455</cdr:x>
      <cdr:y>0.16714</cdr:y>
    </cdr:from>
    <cdr:to>
      <cdr:x>0.16455</cdr:x>
      <cdr:y>0.62458</cdr:y>
    </cdr:to>
    <cdr:cxnSp macro="">
      <cdr:nvCxnSpPr>
        <cdr:cNvPr id="3" name="Přímá spojnice se šipkou 2">
          <a:extLst xmlns:a="http://schemas.openxmlformats.org/drawingml/2006/main">
            <a:ext uri="{FF2B5EF4-FFF2-40B4-BE49-F238E27FC236}">
              <a16:creationId xmlns:a16="http://schemas.microsoft.com/office/drawing/2014/main" id="{134FF801-E1C3-468E-B6AA-5F0F612B6E27}"/>
            </a:ext>
          </a:extLst>
        </cdr:cNvPr>
        <cdr:cNvCxnSpPr/>
      </cdr:nvCxnSpPr>
      <cdr:spPr>
        <a:xfrm xmlns:a="http://schemas.openxmlformats.org/drawingml/2006/main">
          <a:off x="3542442" y="1404763"/>
          <a:ext cx="0" cy="384463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3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0.31593</cdr:x>
      <cdr:y>0.16824</cdr:y>
    </cdr:from>
    <cdr:to>
      <cdr:x>0.31593</cdr:x>
      <cdr:y>0.62568</cdr:y>
    </cdr:to>
    <cdr:cxnSp macro="">
      <cdr:nvCxnSpPr>
        <cdr:cNvPr id="4" name="Přímá spojnice se šipkou 3">
          <a:extLst xmlns:a="http://schemas.openxmlformats.org/drawingml/2006/main">
            <a:ext uri="{FF2B5EF4-FFF2-40B4-BE49-F238E27FC236}">
              <a16:creationId xmlns:a16="http://schemas.microsoft.com/office/drawing/2014/main" id="{90E3185C-A278-44E1-8DDA-60DF7F283A57}"/>
            </a:ext>
          </a:extLst>
        </cdr:cNvPr>
        <cdr:cNvCxnSpPr/>
      </cdr:nvCxnSpPr>
      <cdr:spPr>
        <a:xfrm xmlns:a="http://schemas.openxmlformats.org/drawingml/2006/main">
          <a:off x="6801320" y="1414006"/>
          <a:ext cx="0" cy="384464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3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0.77982</cdr:x>
      <cdr:y>0.16577</cdr:y>
    </cdr:from>
    <cdr:to>
      <cdr:x>0.77982</cdr:x>
      <cdr:y>0.62321</cdr:y>
    </cdr:to>
    <cdr:cxnSp macro="">
      <cdr:nvCxnSpPr>
        <cdr:cNvPr id="5" name="Přímá spojnice se šipkou 4">
          <a:extLst xmlns:a="http://schemas.openxmlformats.org/drawingml/2006/main">
            <a:ext uri="{FF2B5EF4-FFF2-40B4-BE49-F238E27FC236}">
              <a16:creationId xmlns:a16="http://schemas.microsoft.com/office/drawing/2014/main" id="{F69D44A0-A187-4C51-9F15-DA2CB868C9D5}"/>
            </a:ext>
          </a:extLst>
        </cdr:cNvPr>
        <cdr:cNvCxnSpPr/>
      </cdr:nvCxnSpPr>
      <cdr:spPr>
        <a:xfrm xmlns:a="http://schemas.openxmlformats.org/drawingml/2006/main">
          <a:off x="16787950" y="1393247"/>
          <a:ext cx="0" cy="384464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3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0.12787</cdr:x>
      <cdr:y>0.10686</cdr:y>
    </cdr:from>
    <cdr:to>
      <cdr:x>0.21861</cdr:x>
      <cdr:y>0.15702</cdr:y>
    </cdr:to>
    <cdr:sp macro="" textlink="">
      <cdr:nvSpPr>
        <cdr:cNvPr id="6" name="TextovéPole 5">
          <a:extLst xmlns:a="http://schemas.openxmlformats.org/drawingml/2006/main">
            <a:ext uri="{FF2B5EF4-FFF2-40B4-BE49-F238E27FC236}">
              <a16:creationId xmlns:a16="http://schemas.microsoft.com/office/drawing/2014/main" id="{F44A44F4-B0E4-4E4E-89D4-9060AE02CDD2}"/>
            </a:ext>
          </a:extLst>
        </cdr:cNvPr>
        <cdr:cNvSpPr txBox="1"/>
      </cdr:nvSpPr>
      <cdr:spPr>
        <a:xfrm xmlns:a="http://schemas.openxmlformats.org/drawingml/2006/main">
          <a:off x="2752733" y="898089"/>
          <a:ext cx="1953490" cy="421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2000" b="1" dirty="0">
              <a:solidFill>
                <a:schemeClr val="accent3">
                  <a:lumMod val="75000"/>
                </a:schemeClr>
              </a:solidFill>
            </a:rPr>
            <a:t>EU </a:t>
          </a:r>
          <a:r>
            <a:rPr lang="cs-CZ" sz="2000" b="1" dirty="0" err="1">
              <a:solidFill>
                <a:schemeClr val="accent3">
                  <a:lumMod val="75000"/>
                </a:schemeClr>
              </a:solidFill>
            </a:rPr>
            <a:t>entrance</a:t>
          </a:r>
          <a:endParaRPr lang="cs-CZ" sz="2000" b="1" dirty="0">
            <a:solidFill>
              <a:schemeClr val="accent3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0.24607</cdr:x>
      <cdr:y>0.10403</cdr:y>
    </cdr:from>
    <cdr:to>
      <cdr:x>0.40685</cdr:x>
      <cdr:y>0.15419</cdr:y>
    </cdr:to>
    <cdr:sp macro="" textlink="">
      <cdr:nvSpPr>
        <cdr:cNvPr id="8" name="TextovéPole 1">
          <a:extLst xmlns:a="http://schemas.openxmlformats.org/drawingml/2006/main">
            <a:ext uri="{FF2B5EF4-FFF2-40B4-BE49-F238E27FC236}">
              <a16:creationId xmlns:a16="http://schemas.microsoft.com/office/drawing/2014/main" id="{DC7E399D-D517-47FF-A05B-D029FA24FD65}"/>
            </a:ext>
          </a:extLst>
        </cdr:cNvPr>
        <cdr:cNvSpPr txBox="1"/>
      </cdr:nvSpPr>
      <cdr:spPr>
        <a:xfrm xmlns:a="http://schemas.openxmlformats.org/drawingml/2006/main">
          <a:off x="5297350" y="874306"/>
          <a:ext cx="3461327" cy="421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000" b="1" dirty="0" err="1">
              <a:solidFill>
                <a:schemeClr val="accent3">
                  <a:lumMod val="75000"/>
                </a:schemeClr>
              </a:solidFill>
            </a:rPr>
            <a:t>Global</a:t>
          </a:r>
          <a:r>
            <a:rPr lang="cs-CZ" sz="2000" b="1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cs-CZ" sz="2000" b="1" dirty="0" err="1">
              <a:solidFill>
                <a:schemeClr val="accent3">
                  <a:lumMod val="75000"/>
                </a:schemeClr>
              </a:solidFill>
            </a:rPr>
            <a:t>economic</a:t>
          </a:r>
          <a:r>
            <a:rPr lang="cs-CZ" sz="2000" b="1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cs-CZ" sz="2000" b="1" dirty="0" err="1">
              <a:solidFill>
                <a:schemeClr val="accent3">
                  <a:lumMod val="75000"/>
                </a:schemeClr>
              </a:solidFill>
            </a:rPr>
            <a:t>crisis</a:t>
          </a:r>
          <a:endParaRPr lang="cs-CZ" sz="2000" b="1" dirty="0">
            <a:solidFill>
              <a:schemeClr val="accent3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0.7479</cdr:x>
      <cdr:y>0.10403</cdr:y>
    </cdr:from>
    <cdr:to>
      <cdr:x>0.81905</cdr:x>
      <cdr:y>0.15702</cdr:y>
    </cdr:to>
    <cdr:sp macro="" textlink="">
      <cdr:nvSpPr>
        <cdr:cNvPr id="9" name="TextovéPole 1">
          <a:extLst xmlns:a="http://schemas.openxmlformats.org/drawingml/2006/main">
            <a:ext uri="{FF2B5EF4-FFF2-40B4-BE49-F238E27FC236}">
              <a16:creationId xmlns:a16="http://schemas.microsoft.com/office/drawing/2014/main" id="{3EEADF81-2BD2-447F-97E5-C13C623CEEA0}"/>
            </a:ext>
          </a:extLst>
        </cdr:cNvPr>
        <cdr:cNvSpPr txBox="1"/>
      </cdr:nvSpPr>
      <cdr:spPr>
        <a:xfrm xmlns:a="http://schemas.openxmlformats.org/drawingml/2006/main">
          <a:off x="16100721" y="874306"/>
          <a:ext cx="1531793" cy="445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000" b="1" dirty="0">
              <a:solidFill>
                <a:schemeClr val="accent3">
                  <a:lumMod val="75000"/>
                </a:schemeClr>
              </a:solidFill>
            </a:rPr>
            <a:t>Covid-19</a:t>
          </a:r>
        </a:p>
      </cdr:txBody>
    </cdr:sp>
  </cdr:relSizeAnchor>
  <cdr:relSizeAnchor xmlns:cdr="http://schemas.openxmlformats.org/drawingml/2006/chartDrawing">
    <cdr:from>
      <cdr:x>0.8564</cdr:x>
      <cdr:y>0.168</cdr:y>
    </cdr:from>
    <cdr:to>
      <cdr:x>0.8564</cdr:x>
      <cdr:y>0.62544</cdr:y>
    </cdr:to>
    <cdr:cxnSp macro="">
      <cdr:nvCxnSpPr>
        <cdr:cNvPr id="10" name="Přímá spojnice se šipkou 9">
          <a:extLst xmlns:a="http://schemas.openxmlformats.org/drawingml/2006/main">
            <a:ext uri="{FF2B5EF4-FFF2-40B4-BE49-F238E27FC236}">
              <a16:creationId xmlns:a16="http://schemas.microsoft.com/office/drawing/2014/main" id="{607F9F7B-E68E-4598-BE1F-37E8F96F577C}"/>
            </a:ext>
          </a:extLst>
        </cdr:cNvPr>
        <cdr:cNvCxnSpPr/>
      </cdr:nvCxnSpPr>
      <cdr:spPr>
        <a:xfrm xmlns:a="http://schemas.openxmlformats.org/drawingml/2006/main">
          <a:off x="18436611" y="1411963"/>
          <a:ext cx="0" cy="384464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accent3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0.79355</cdr:x>
      <cdr:y>0</cdr:y>
    </cdr:from>
    <cdr:to>
      <cdr:x>0.9254</cdr:x>
      <cdr:y>0.06018</cdr:y>
    </cdr:to>
    <cdr:sp macro="" textlink="">
      <cdr:nvSpPr>
        <cdr:cNvPr id="11" name="TextovéPole 1">
          <a:extLst xmlns:a="http://schemas.openxmlformats.org/drawingml/2006/main">
            <a:ext uri="{FF2B5EF4-FFF2-40B4-BE49-F238E27FC236}">
              <a16:creationId xmlns:a16="http://schemas.microsoft.com/office/drawing/2014/main" id="{FD0CE434-D765-4404-84F5-14142E4C56E3}"/>
            </a:ext>
          </a:extLst>
        </cdr:cNvPr>
        <cdr:cNvSpPr txBox="1"/>
      </cdr:nvSpPr>
      <cdr:spPr>
        <a:xfrm xmlns:a="http://schemas.openxmlformats.org/drawingml/2006/main">
          <a:off x="17083457" y="0"/>
          <a:ext cx="2838466" cy="505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000" b="1" dirty="0" err="1">
              <a:solidFill>
                <a:schemeClr val="accent3">
                  <a:lumMod val="75000"/>
                </a:schemeClr>
              </a:solidFill>
            </a:rPr>
            <a:t>Russian</a:t>
          </a:r>
          <a:r>
            <a:rPr lang="cs-CZ" sz="2000" b="1" dirty="0">
              <a:solidFill>
                <a:schemeClr val="accent3">
                  <a:lumMod val="75000"/>
                </a:schemeClr>
              </a:solidFill>
            </a:rPr>
            <a:t> </a:t>
          </a:r>
          <a:r>
            <a:rPr lang="cs-CZ" sz="2000" b="1" dirty="0" err="1">
              <a:solidFill>
                <a:schemeClr val="accent3">
                  <a:lumMod val="75000"/>
                </a:schemeClr>
              </a:solidFill>
            </a:rPr>
            <a:t>invasion</a:t>
          </a:r>
          <a:endParaRPr lang="cs-CZ" sz="2000" b="1" dirty="0">
            <a:solidFill>
              <a:schemeClr val="accent3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E92F6-555A-4DF7-97D0-DE33250515A7}" type="datetimeFigureOut">
              <a:rPr lang="cs-CZ" smtClean="0"/>
              <a:t>25.03.2023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1EEBA-6ABF-422A-91E1-B474B5CD8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8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Update: </a:t>
            </a:r>
            <a:r>
              <a:rPr lang="cs-CZ" altLang="en-US" dirty="0" err="1"/>
              <a:t>October</a:t>
            </a:r>
            <a:r>
              <a:rPr lang="cs-CZ" altLang="en-US" dirty="0"/>
              <a:t> 2022</a:t>
            </a:r>
          </a:p>
          <a:p>
            <a:pPr eaLnBrk="1" hangingPunct="1"/>
            <a:r>
              <a:rPr lang="cs-CZ" altLang="en-US" noProof="1"/>
              <a:t>Author: Jana Ondráčková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4567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Autor: David Pejšek, Markéta Lifková</a:t>
            </a:r>
          </a:p>
          <a:p>
            <a:pPr eaLnBrk="1" hangingPunct="1"/>
            <a:r>
              <a:rPr lang="cs-CZ" altLang="cs-CZ" dirty="0"/>
              <a:t>Aktualizace: </a:t>
            </a:r>
            <a:r>
              <a:rPr lang="cs-CZ" altLang="cs-CZ" dirty="0" err="1"/>
              <a:t>January</a:t>
            </a:r>
            <a:r>
              <a:rPr lang="cs-CZ" altLang="cs-CZ" dirty="0"/>
              <a:t> 2021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AE3C9-BFDD-4E1F-962A-25FE90B0CE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89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funnel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Startups applications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Incubated startups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Registered startups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tableEx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Technology Incubation - The Summary of the 1. Call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Update: </a:t>
            </a:r>
            <a:r>
              <a:rPr lang="cs-CZ" altLang="en-US" dirty="0" err="1"/>
              <a:t>October</a:t>
            </a:r>
            <a:r>
              <a:rPr lang="cs-CZ" altLang="en-US" dirty="0"/>
              <a:t> 2022</a:t>
            </a:r>
          </a:p>
          <a:p>
            <a:pPr eaLnBrk="1" hangingPunct="1"/>
            <a:r>
              <a:rPr lang="cs-CZ" altLang="en-US" noProof="1"/>
              <a:t>Author: Jana Ondráčková</a:t>
            </a:r>
            <a:endParaRPr lang="en-GB" dirty="0"/>
          </a:p>
          <a:p>
            <a:pPr eaLnBrk="1" hangingPunct="1"/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466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Update: </a:t>
            </a:r>
            <a:r>
              <a:rPr lang="cs-CZ" altLang="en-US" dirty="0" err="1"/>
              <a:t>January</a:t>
            </a:r>
            <a:r>
              <a:rPr lang="cs-CZ" altLang="en-US" dirty="0"/>
              <a:t> 2023</a:t>
            </a:r>
          </a:p>
          <a:p>
            <a:pPr eaLnBrk="1" hangingPunct="1"/>
            <a:r>
              <a:rPr lang="cs-CZ" altLang="en-US" noProof="1"/>
              <a:t>Author: Jana Ondráčková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7499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Update: </a:t>
            </a:r>
            <a:r>
              <a:rPr lang="cs-CZ" altLang="en-US" dirty="0" err="1"/>
              <a:t>January</a:t>
            </a:r>
            <a:r>
              <a:rPr lang="cs-CZ" altLang="en-US" dirty="0"/>
              <a:t> 2023</a:t>
            </a:r>
          </a:p>
          <a:p>
            <a:pPr eaLnBrk="1" hangingPunct="1"/>
            <a:r>
              <a:rPr lang="cs-CZ" altLang="en-US" noProof="1"/>
              <a:t>Author: Jana Ondráčková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6EF0A-3454-41D9-BA2A-57BA8593AE3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en-US" dirty="0"/>
              <a:t>Update: </a:t>
            </a:r>
            <a:r>
              <a:rPr lang="cs-CZ" altLang="en-US" dirty="0" err="1"/>
              <a:t>January</a:t>
            </a:r>
            <a:r>
              <a:rPr lang="cs-CZ" altLang="en-US" dirty="0"/>
              <a:t> 2023</a:t>
            </a:r>
          </a:p>
          <a:p>
            <a:pPr eaLnBrk="1" hangingPunct="1"/>
            <a:r>
              <a:rPr lang="cs-CZ" altLang="en-US" noProof="1"/>
              <a:t>Author: Jana Ondráčková</a:t>
            </a:r>
            <a:endParaRPr lang="en-GB" dirty="0"/>
          </a:p>
          <a:p>
            <a:pPr eaLnBrk="1" hangingPunct="1"/>
            <a:endParaRPr lang="cs-CZ" noProof="1"/>
          </a:p>
          <a:p>
            <a:pPr eaLnBrk="1" hangingPunct="1"/>
            <a:r>
              <a:rPr lang="cs-CZ" dirty="0"/>
              <a:t>Kód: ZAM01-B/9</a:t>
            </a:r>
            <a:r>
              <a:rPr lang="cs-CZ" baseline="30000" dirty="0">
                <a:solidFill>
                  <a:srgbClr val="FF0000"/>
                </a:solidFill>
                <a:effectLst/>
              </a:rPr>
              <a:t>1</a:t>
            </a:r>
            <a:r>
              <a:rPr lang="cs-CZ" dirty="0"/>
              <a:t>Zdroj: VŠPS - výběrová šetření pracovních sil. Od roku 2001 údaje vycházejí z výsledků SLDB 2001, od roku 2011 vycházejí z definitivních výsledků SLDB 2011.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340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Autor: Karolína Konicarová</a:t>
            </a:r>
          </a:p>
          <a:p>
            <a:pPr marL="201600" marR="0" lvl="0" indent="-201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noProof="0" dirty="0"/>
              <a:t>Updated: </a:t>
            </a:r>
            <a:r>
              <a:rPr lang="cs-CZ" noProof="0" dirty="0"/>
              <a:t>June</a:t>
            </a:r>
            <a:r>
              <a:rPr lang="en-GB" noProof="0" dirty="0"/>
              <a:t> 201</a:t>
            </a:r>
            <a:r>
              <a:rPr lang="cs-CZ" noProof="0" dirty="0"/>
              <a:t>9</a:t>
            </a:r>
            <a:endParaRPr lang="en-GB" noProof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227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Update: </a:t>
            </a:r>
            <a:r>
              <a:rPr lang="cs-CZ" dirty="0" err="1"/>
              <a:t>January</a:t>
            </a:r>
            <a:r>
              <a:rPr lang="cs-CZ" dirty="0"/>
              <a:t> 2023</a:t>
            </a:r>
          </a:p>
          <a:p>
            <a:r>
              <a:rPr lang="cs-CZ" dirty="0" err="1"/>
              <a:t>Author</a:t>
            </a:r>
            <a:r>
              <a:rPr lang="cs-CZ" dirty="0"/>
              <a:t>: Anna Vottová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33184-B5AC-4101-8619-C37317F2799A}" type="slidenum">
              <a:rPr kumimoji="0" lang="cs-CZ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5212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Update: </a:t>
            </a:r>
            <a:r>
              <a:rPr lang="cs-CZ" dirty="0" err="1"/>
              <a:t>January</a:t>
            </a:r>
            <a:r>
              <a:rPr lang="cs-CZ" dirty="0"/>
              <a:t> 2023</a:t>
            </a:r>
          </a:p>
          <a:p>
            <a:r>
              <a:rPr lang="cs-CZ" dirty="0" err="1"/>
              <a:t>Author</a:t>
            </a:r>
            <a:r>
              <a:rPr lang="cs-CZ" dirty="0"/>
              <a:t>: Anna Vottová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25EFE-1653-492E-8230-680E592459BE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4247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33184-B5AC-4101-8619-C37317F2799A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46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czechinvest.org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czechinvest.org/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11" name="Úvodní grafika rgb SVG">
            <a:extLst>
              <a:ext uri="{FF2B5EF4-FFF2-40B4-BE49-F238E27FC236}">
                <a16:creationId xmlns:a16="http://schemas.microsoft.com/office/drawing/2014/main" id="{5DAA60D7-EB30-4A95-A68B-89E615B43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042" b="21700"/>
          <a:stretch/>
        </p:blipFill>
        <p:spPr>
          <a:xfrm>
            <a:off x="12255545" y="-1"/>
            <a:ext cx="12128455" cy="13716001"/>
          </a:xfrm>
          <a:prstGeom prst="rect">
            <a:avLst/>
          </a:prstGeom>
        </p:spPr>
      </p:pic>
      <p:sp>
        <p:nvSpPr>
          <p:cNvPr id="21" name="www.czechinvest.org">
            <a:extLst>
              <a:ext uri="{FF2B5EF4-FFF2-40B4-BE49-F238E27FC236}">
                <a16:creationId xmlns:a16="http://schemas.microsoft.com/office/drawing/2014/main" id="{938D2D4F-3E24-49D1-A694-8447AE93B094}"/>
              </a:ext>
            </a:extLst>
          </p:cNvPr>
          <p:cNvSpPr txBox="1"/>
          <p:nvPr userDrawn="1"/>
        </p:nvSpPr>
        <p:spPr>
          <a:xfrm>
            <a:off x="7045200" y="12258674"/>
            <a:ext cx="7667750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chemeClr val="bg2"/>
                </a:solidFill>
              </a:rPr>
              <a:t>www.czechinvest.org</a:t>
            </a:r>
          </a:p>
        </p:txBody>
      </p:sp>
      <p:sp>
        <p:nvSpPr>
          <p:cNvPr id="5" name="Obdélník aktivní www">
            <a:hlinkClick r:id="rId4"/>
            <a:extLst>
              <a:ext uri="{FF2B5EF4-FFF2-40B4-BE49-F238E27FC236}">
                <a16:creationId xmlns:a16="http://schemas.microsoft.com/office/drawing/2014/main" id="{CE15FD68-C8ED-44B2-9435-207E969F4186}"/>
              </a:ext>
            </a:extLst>
          </p:cNvPr>
          <p:cNvSpPr/>
          <p:nvPr userDrawn="1"/>
        </p:nvSpPr>
        <p:spPr>
          <a:xfrm>
            <a:off x="7043112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112" y="12258888"/>
            <a:ext cx="5508000" cy="684000"/>
          </a:xfrm>
        </p:spPr>
        <p:txBody>
          <a:bodyPr bIns="180000"/>
          <a:lstStyle>
            <a:lvl1pPr algn="l">
              <a:defRPr sz="3600" b="1"/>
            </a:lvl1pPr>
          </a:lstStyle>
          <a:p>
            <a:fld id="{143C8AAD-D5E5-444A-B0F4-932D8E84D2AE}" type="datetime1">
              <a:rPr lang="cs-CZ" smtClean="0"/>
              <a:t>25.03.2023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3005137"/>
            <a:ext cx="13177837" cy="2339976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5746283"/>
            <a:ext cx="13177837" cy="604408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/>
              <a:t>Název prezentace</a:t>
            </a:r>
            <a:br>
              <a:rPr lang="cs-CZ" noProof="0"/>
            </a:br>
            <a:r>
              <a:rPr lang="cs-CZ" noProof="0"/>
              <a:t>CzechInvest:</a:t>
            </a:r>
            <a:br>
              <a:rPr lang="cs-CZ" noProof="0"/>
            </a:br>
            <a:r>
              <a:rPr lang="cs-CZ" noProof="0"/>
              <a:t>dlouhý nadpis prezentace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(-14,3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7043738" y="-1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úhelník zleva X 34,05 cm" hidden="1">
            <a:extLst>
              <a:ext uri="{FF2B5EF4-FFF2-40B4-BE49-F238E27FC236}">
                <a16:creationId xmlns:a16="http://schemas.microsoft.com/office/drawing/2014/main" id="{72B31EC1-6F80-4398-95E1-1E45FCEC9C8D}"/>
              </a:ext>
            </a:extLst>
          </p:cNvPr>
          <p:cNvCxnSpPr/>
          <p:nvPr userDrawn="1"/>
        </p:nvCxnSpPr>
        <p:spPr>
          <a:xfrm>
            <a:off x="12258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odrý trojúhelník zprava X 50,89 cm" hidden="1">
            <a:extLst>
              <a:ext uri="{FF2B5EF4-FFF2-40B4-BE49-F238E27FC236}">
                <a16:creationId xmlns:a16="http://schemas.microsoft.com/office/drawing/2014/main" id="{38B520AC-5E18-4117-B020-15F9FA507D5E}"/>
              </a:ext>
            </a:extLst>
          </p:cNvPr>
          <p:cNvCxnSpPr/>
          <p:nvPr userDrawn="1"/>
        </p:nvCxnSpPr>
        <p:spPr>
          <a:xfrm>
            <a:off x="18320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Název 3. ř. úč. Y 25,38 cm" hidden="1">
            <a:extLst>
              <a:ext uri="{FF2B5EF4-FFF2-40B4-BE49-F238E27FC236}">
                <a16:creationId xmlns:a16="http://schemas.microsoft.com/office/drawing/2014/main" id="{DA9B1C4D-A62E-4533-878C-9AA9357521D6}"/>
              </a:ext>
            </a:extLst>
          </p:cNvPr>
          <p:cNvCxnSpPr/>
          <p:nvPr userDrawn="1"/>
        </p:nvCxnSpPr>
        <p:spPr>
          <a:xfrm>
            <a:off x="0" y="9136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18,61 cm" hidden="1">
            <a:extLst>
              <a:ext uri="{FF2B5EF4-FFF2-40B4-BE49-F238E27FC236}">
                <a16:creationId xmlns:a16="http://schemas.microsoft.com/office/drawing/2014/main" id="{207C4A10-BBFB-43F5-B4FA-A9AD618E9593}"/>
              </a:ext>
            </a:extLst>
          </p:cNvPr>
          <p:cNvCxnSpPr/>
          <p:nvPr userDrawn="1"/>
        </p:nvCxnSpPr>
        <p:spPr>
          <a:xfrm>
            <a:off x="0" y="66996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Autor úč. Y 14,5 cm" hidden="1">
            <a:extLst>
              <a:ext uri="{FF2B5EF4-FFF2-40B4-BE49-F238E27FC236}">
                <a16:creationId xmlns:a16="http://schemas.microsoft.com/office/drawing/2014/main" id="{311BBA6A-5A14-4622-A732-D68519153377}"/>
              </a:ext>
            </a:extLst>
          </p:cNvPr>
          <p:cNvCxnSpPr/>
          <p:nvPr userDrawn="1"/>
        </p:nvCxnSpPr>
        <p:spPr>
          <a:xfrm>
            <a:off x="0" y="52200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0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3617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3367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pos="4437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772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288C-76FC-4722-8F0B-E597896D6A43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5113" y="10854000"/>
            <a:ext cx="21313775" cy="433387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2000" i="0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4" name="Zástupný symbol pro tabulku 3">
            <a:extLst>
              <a:ext uri="{FF2B5EF4-FFF2-40B4-BE49-F238E27FC236}">
                <a16:creationId xmlns:a16="http://schemas.microsoft.com/office/drawing/2014/main" id="{05CDDF5F-8473-4FED-A4E2-EBFA4E5A4F92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535113" y="3941763"/>
            <a:ext cx="21313775" cy="6624637"/>
          </a:xfr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82664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56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248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977-BA86-4F46-95B3-B84EADEFE549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4913314"/>
            <a:ext cx="21313773" cy="6373812"/>
          </a:xfrm>
        </p:spPr>
        <p:txBody>
          <a:bodyPr numCol="2" spcCol="36000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3347227"/>
          </a:xfrm>
        </p:spPr>
        <p:txBody>
          <a:bodyPr anchor="b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0" name="Text úč. Y 14,53 cm" hidden="1">
            <a:extLst>
              <a:ext uri="{FF2B5EF4-FFF2-40B4-BE49-F238E27FC236}">
                <a16:creationId xmlns:a16="http://schemas.microsoft.com/office/drawing/2014/main" id="{16C748D3-B113-43ED-9C38-2D229E3A5123}"/>
              </a:ext>
            </a:extLst>
          </p:cNvPr>
          <p:cNvCxnSpPr/>
          <p:nvPr userDrawn="1"/>
        </p:nvCxnSpPr>
        <p:spPr>
          <a:xfrm>
            <a:off x="0" y="5230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úč. Y 11,43 cm" hidden="1">
            <a:extLst>
              <a:ext uri="{FF2B5EF4-FFF2-40B4-BE49-F238E27FC236}">
                <a16:creationId xmlns:a16="http://schemas.microsoft.com/office/drawing/2014/main" id="{3DC027B8-7F60-45C4-AB58-CD44FDDD2B85}"/>
              </a:ext>
            </a:extLst>
          </p:cNvPr>
          <p:cNvCxnSpPr/>
          <p:nvPr userDrawn="1"/>
        </p:nvCxnSpPr>
        <p:spPr>
          <a:xfrm>
            <a:off x="0" y="4114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9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7" orient="horz" pos="2710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  <p15:guide id="9" orient="horz" pos="309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F572-B723-4F88-91A4-2539088B5A1B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obsah 17">
            <a:extLst>
              <a:ext uri="{FF2B5EF4-FFF2-40B4-BE49-F238E27FC236}">
                <a16:creationId xmlns:a16="http://schemas.microsoft.com/office/drawing/2014/main" id="{C93524D7-237B-43C7-96D7-AC4B4E57D0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560425" y="3040857"/>
            <a:ext cx="9288463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93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063B7C-246B-44C9-BD44-A5B32CD13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699" y="3005138"/>
            <a:ext cx="10294939" cy="12969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A47DAF-5B23-479C-9A90-25CAA0EA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5113" y="4697414"/>
            <a:ext cx="10294939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B2E890-B432-4857-81F5-5CCD8AC04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552363" y="3005138"/>
            <a:ext cx="10294937" cy="1296987"/>
          </a:xfrm>
        </p:spPr>
        <p:txBody>
          <a:bodyPr anchor="t" anchorCtr="0">
            <a:normAutofit/>
          </a:bodyPr>
          <a:lstStyle>
            <a:lvl1pPr marL="0" indent="0">
              <a:buNone/>
              <a:defRPr lang="cs-CZ" sz="3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marL="0" lvl="0" indent="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C9F032-4ECC-4AAB-8675-9F302173E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552362" y="4697414"/>
            <a:ext cx="10296526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028C4A1-F403-4EAC-8EED-FBFE80BB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3D09-8DF3-49C0-BDB1-54361381DEF0}" type="datetime1">
              <a:rPr lang="cs-CZ" smtClean="0"/>
              <a:t>25.03.2023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300393A-E9EA-42A0-9D70-D9B4F497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3D40C4-5731-4696-B1ED-1F111829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99E1DFC-A754-43C0-A7D8-03C10C5B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54337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53" userDrawn="1">
          <p15:clr>
            <a:srgbClr val="FBAE40"/>
          </p15:clr>
        </p15:guide>
        <p15:guide id="3" pos="7907" userDrawn="1">
          <p15:clr>
            <a:srgbClr val="FBAE40"/>
          </p15:clr>
        </p15:guide>
        <p15:guide id="4" orient="horz" pos="601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  <p15:guide id="8" orient="horz" pos="2710" userDrawn="1">
          <p15:clr>
            <a:srgbClr val="FBAE40"/>
          </p15:clr>
        </p15:guide>
        <p15:guide id="9" pos="14393" userDrawn="1">
          <p15:clr>
            <a:srgbClr val="FBAE40"/>
          </p15:clr>
        </p15:guide>
        <p15:guide id="10" orient="horz" pos="2959" userDrawn="1">
          <p15:clr>
            <a:srgbClr val="FBAE40"/>
          </p15:clr>
        </p15:guide>
        <p15:guide id="11" pos="96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B520F-AF9A-431C-87AD-C3B3F44B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8AD7-978E-4154-A651-1DD0946BAB22}" type="datetime1">
              <a:rPr lang="cs-CZ" smtClean="0"/>
              <a:t>25.03.2023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91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8AD7-978E-4154-A651-1DD0946BAB22}" type="datetime1">
              <a:rPr lang="cs-CZ" smtClean="0"/>
              <a:t>25.03.2023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09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5" name="Závěrečná grafika rgb SVG">
            <a:extLst>
              <a:ext uri="{FF2B5EF4-FFF2-40B4-BE49-F238E27FC236}">
                <a16:creationId xmlns:a16="http://schemas.microsoft.com/office/drawing/2014/main" id="{C2AB9437-95AA-48C3-96DA-694675DB9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" b="34597"/>
          <a:stretch/>
        </p:blipFill>
        <p:spPr>
          <a:xfrm>
            <a:off x="13514458" y="0"/>
            <a:ext cx="10869542" cy="13716002"/>
          </a:xfrm>
          <a:prstGeom prst="rect">
            <a:avLst/>
          </a:prstGeom>
        </p:spPr>
      </p:pic>
      <p:sp>
        <p:nvSpPr>
          <p:cNvPr id="21" name="www.czechinvest.org">
            <a:extLst>
              <a:ext uri="{FF2B5EF4-FFF2-40B4-BE49-F238E27FC236}">
                <a16:creationId xmlns:a16="http://schemas.microsoft.com/office/drawing/2014/main" id="{938D2D4F-3E24-49D1-A694-8447AE93B094}"/>
              </a:ext>
            </a:extLst>
          </p:cNvPr>
          <p:cNvSpPr txBox="1"/>
          <p:nvPr userDrawn="1"/>
        </p:nvSpPr>
        <p:spPr>
          <a:xfrm>
            <a:off x="1535113" y="12258675"/>
            <a:ext cx="7019924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chemeClr val="bg2"/>
                </a:solidFill>
              </a:rPr>
              <a:t>www.czechinvest.org</a:t>
            </a:r>
          </a:p>
        </p:txBody>
      </p:sp>
      <p:sp>
        <p:nvSpPr>
          <p:cNvPr id="25" name="Obdélník aktivní www">
            <a:hlinkClick r:id="rId4"/>
            <a:extLst>
              <a:ext uri="{FF2B5EF4-FFF2-40B4-BE49-F238E27FC236}">
                <a16:creationId xmlns:a16="http://schemas.microsoft.com/office/drawing/2014/main" id="{CA7E9777-CD9A-49E4-AB2D-BDBEA3971FA8}"/>
              </a:ext>
            </a:extLst>
          </p:cNvPr>
          <p:cNvSpPr/>
          <p:nvPr userDrawn="1"/>
        </p:nvSpPr>
        <p:spPr>
          <a:xfrm>
            <a:off x="1533600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7686675"/>
            <a:ext cx="13177837" cy="53975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Jméno Příjmení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3005139"/>
            <a:ext cx="13177837" cy="3852862"/>
          </a:xfrm>
        </p:spPr>
        <p:txBody>
          <a:bodyPr tIns="972000" anchor="ctr" anchorCtr="0">
            <a:noAutofit/>
          </a:bodyPr>
          <a:lstStyle>
            <a:lvl1pPr algn="l">
              <a:lnSpc>
                <a:spcPct val="95000"/>
              </a:lnSpc>
              <a:defRPr sz="7200"/>
            </a:lvl1pPr>
          </a:lstStyle>
          <a:p>
            <a:r>
              <a:rPr lang="cs-CZ" noProof="0" dirty="0"/>
              <a:t>Děkuji za pozornost!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Adresa zleva (-6,6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9810752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á funkce">
            <a:extLst>
              <a:ext uri="{FF2B5EF4-FFF2-40B4-BE49-F238E27FC236}">
                <a16:creationId xmlns:a16="http://schemas.microsoft.com/office/drawing/2014/main" id="{1D4BD8EC-B207-4C14-971B-E7BA50422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5112" y="8306177"/>
            <a:ext cx="13177837" cy="38856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2" name="Zástupný telefon a email">
            <a:extLst>
              <a:ext uri="{FF2B5EF4-FFF2-40B4-BE49-F238E27FC236}">
                <a16:creationId xmlns:a16="http://schemas.microsoft.com/office/drawing/2014/main" id="{6F0AAA33-B514-4B33-83B0-DE83FE407F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35111" y="9055099"/>
            <a:ext cx="13177837" cy="22320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+420 000 000 000</a:t>
            </a:r>
            <a:br>
              <a:rPr lang="cs-CZ" dirty="0"/>
            </a:br>
            <a:r>
              <a:rPr lang="cs-CZ" dirty="0"/>
              <a:t>jmeno.prijmeni@czechinvest.org</a:t>
            </a:r>
          </a:p>
        </p:txBody>
      </p:sp>
      <p:sp>
        <p:nvSpPr>
          <p:cNvPr id="23" name="Adresa">
            <a:extLst>
              <a:ext uri="{FF2B5EF4-FFF2-40B4-BE49-F238E27FC236}">
                <a16:creationId xmlns:a16="http://schemas.microsoft.com/office/drawing/2014/main" id="{EEF52FB9-901E-451C-B0B6-C6175D39F2B5}"/>
              </a:ext>
            </a:extLst>
          </p:cNvPr>
          <p:cNvSpPr txBox="1"/>
          <p:nvPr userDrawn="1"/>
        </p:nvSpPr>
        <p:spPr>
          <a:xfrm>
            <a:off x="9815513" y="12140512"/>
            <a:ext cx="7019924" cy="684000"/>
          </a:xfrm>
          <a:prstGeom prst="rect">
            <a:avLst/>
          </a:prstGeom>
          <a:noFill/>
        </p:spPr>
        <p:txBody>
          <a:bodyPr wrap="square" lIns="0" tIns="0" rIns="0" bIns="108000" rtlCol="0" anchor="t" anchorCtr="0">
            <a:noAutofit/>
          </a:bodyPr>
          <a:lstStyle/>
          <a:p>
            <a:r>
              <a:rPr lang="en-US" sz="2000" b="0" noProof="0" dirty="0">
                <a:solidFill>
                  <a:schemeClr val="bg2"/>
                </a:solidFill>
              </a:rPr>
              <a:t>Business and Investment Development Agency</a:t>
            </a:r>
            <a:endParaRPr lang="pl-PL" sz="2000" b="0" noProof="0" dirty="0">
              <a:solidFill>
                <a:schemeClr val="bg2"/>
              </a:solidFill>
            </a:endParaRPr>
          </a:p>
          <a:p>
            <a:r>
              <a:rPr lang="pl-PL" sz="2000" b="0" noProof="0" dirty="0">
                <a:solidFill>
                  <a:schemeClr val="bg2"/>
                </a:solidFill>
              </a:rPr>
              <a:t>Stepanska 15, 120 00 Praha 2, Czech Republic</a:t>
            </a:r>
            <a:endParaRPr lang="cs-CZ" sz="2000" b="0" noProof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8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7110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84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5182" userDrawn="1">
          <p15:clr>
            <a:srgbClr val="FBAE40"/>
          </p15:clr>
        </p15:guide>
        <p15:guide id="11" orient="horz" pos="5227" userDrawn="1">
          <p15:clr>
            <a:srgbClr val="FBAE40"/>
          </p15:clr>
        </p15:guide>
        <p15:guide id="12" orient="horz" pos="5477" userDrawn="1">
          <p15:clr>
            <a:srgbClr val="FBAE40"/>
          </p15:clr>
        </p15:guide>
        <p15:guide id="13" orient="horz" pos="570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I 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56774" cy="13716000"/>
          </a:xfrm>
          <a:prstGeom prst="rect">
            <a:avLst/>
          </a:prstGeom>
        </p:spPr>
      </p:pic>
      <p:sp>
        <p:nvSpPr>
          <p:cNvPr id="21" name="Obdélník 20"/>
          <p:cNvSpPr/>
          <p:nvPr userDrawn="1"/>
        </p:nvSpPr>
        <p:spPr>
          <a:xfrm>
            <a:off x="0" y="0"/>
            <a:ext cx="4658400" cy="13716000"/>
          </a:xfrm>
          <a:prstGeom prst="rect">
            <a:avLst/>
          </a:prstGeom>
          <a:solidFill>
            <a:srgbClr val="002E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b" anchorCtr="0">
            <a:normAutofit/>
          </a:bodyPr>
          <a:lstStyle>
            <a:lvl1pPr>
              <a:defRPr lang="en-GB" sz="1400" smtClean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defTabSz="2085484"/>
            <a:fld id="{1B68E9F2-A086-4E14-9874-0A3ACE4A55DF}" type="datetime1">
              <a:rPr lang="en-US" smtClean="0"/>
              <a:pPr defTabSz="2085484"/>
              <a:t>3/25/2023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b" anchorCtr="0">
            <a:normAutofit/>
          </a:bodyPr>
          <a:lstStyle>
            <a:lvl1pPr>
              <a:defRPr lang="en-GB" sz="140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defTabSz="2085484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472001" y="1440000"/>
            <a:ext cx="18096026" cy="2520000"/>
          </a:xfrm>
        </p:spPr>
        <p:txBody>
          <a:bodyPr anchor="b"/>
          <a:lstStyle>
            <a:lvl1pPr>
              <a:defRPr sz="6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Chapter Title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5472001" y="4363200"/>
            <a:ext cx="18096026" cy="2520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Chapter Subtitle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92AD295-A941-4BF4-A6ED-279D616825A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0" name="Skupina 3"/>
          <p:cNvGrpSpPr/>
          <p:nvPr userDrawn="1"/>
        </p:nvGrpSpPr>
        <p:grpSpPr>
          <a:xfrm>
            <a:off x="4003200" y="12081600"/>
            <a:ext cx="1224000" cy="1224000"/>
            <a:chOff x="1490641" y="5067311"/>
            <a:chExt cx="571223" cy="571223"/>
          </a:xfrm>
        </p:grpSpPr>
        <p:sp>
          <p:nvSpPr>
            <p:cNvPr id="11" name="Elipsa 11"/>
            <p:cNvSpPr/>
            <p:nvPr userDrawn="1"/>
          </p:nvSpPr>
          <p:spPr>
            <a:xfrm>
              <a:off x="1490641" y="5067311"/>
              <a:ext cx="571223" cy="571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3600" noProof="0" dirty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Skupina 32"/>
            <p:cNvGrpSpPr/>
            <p:nvPr userDrawn="1"/>
          </p:nvGrpSpPr>
          <p:grpSpPr>
            <a:xfrm>
              <a:off x="1643042" y="5214950"/>
              <a:ext cx="285752" cy="285752"/>
              <a:chOff x="1643042" y="5214950"/>
              <a:chExt cx="285752" cy="285752"/>
            </a:xfrm>
          </p:grpSpPr>
          <p:cxnSp>
            <p:nvCxnSpPr>
              <p:cNvPr id="13" name="Přímá spojovací čára 13"/>
              <p:cNvCxnSpPr/>
              <p:nvPr userDrawn="1"/>
            </p:nvCxnSpPr>
            <p:spPr>
              <a:xfrm rot="10800000">
                <a:off x="1643042" y="5357825"/>
                <a:ext cx="285752" cy="2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ovací čára 14"/>
              <p:cNvCxnSpPr/>
              <p:nvPr userDrawn="1"/>
            </p:nvCxnSpPr>
            <p:spPr>
              <a:xfrm rot="5400000">
                <a:off x="1643043" y="5357825"/>
                <a:ext cx="285752" cy="2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TextovéPole 14"/>
          <p:cNvSpPr txBox="1"/>
          <p:nvPr userDrawn="1"/>
        </p:nvSpPr>
        <p:spPr>
          <a:xfrm>
            <a:off x="5472000" y="12283233"/>
            <a:ext cx="2570400" cy="782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200" b="1" noProof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Connect </a:t>
            </a:r>
          </a:p>
          <a:p>
            <a:pPr>
              <a:lnSpc>
                <a:spcPts val="3200"/>
              </a:lnSpc>
            </a:pPr>
            <a:r>
              <a:rPr lang="en-US" sz="2200" b="1" noProof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en-US" sz="2200" b="1" baseline="0" noProof="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Support</a:t>
            </a:r>
            <a:endParaRPr lang="en-US" sz="2200" b="1" noProof="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ástupný symbol pro text 26"/>
          <p:cNvSpPr>
            <a:spLocks noGrp="1"/>
          </p:cNvSpPr>
          <p:nvPr>
            <p:ph type="body" sz="quarter" idx="13" hasCustomPrompt="1"/>
          </p:nvPr>
        </p:nvSpPr>
        <p:spPr>
          <a:xfrm>
            <a:off x="655200" y="2757600"/>
            <a:ext cx="3348000" cy="1526400"/>
          </a:xfrm>
        </p:spPr>
        <p:txBody>
          <a:bodyPr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I.</a:t>
            </a:r>
          </a:p>
        </p:txBody>
      </p:sp>
      <p:sp>
        <p:nvSpPr>
          <p:cNvPr id="17" name="Zástupný symbol pro text 26"/>
          <p:cNvSpPr>
            <a:spLocks noGrp="1"/>
          </p:cNvSpPr>
          <p:nvPr>
            <p:ph type="body" sz="quarter" idx="14" hasCustomPrompt="1"/>
          </p:nvPr>
        </p:nvSpPr>
        <p:spPr>
          <a:xfrm>
            <a:off x="5472000" y="597600"/>
            <a:ext cx="18091284" cy="403224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226" y="12376799"/>
            <a:ext cx="2296800" cy="81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0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text</a:t>
            </a:r>
          </a:p>
          <a:p>
            <a:pPr lvl="1"/>
            <a:r>
              <a:rPr lang="en-US" noProof="0" dirty="0"/>
              <a:t>Second level text</a:t>
            </a:r>
          </a:p>
          <a:p>
            <a:pPr lvl="2"/>
            <a:r>
              <a:rPr lang="en-US" noProof="0" dirty="0"/>
              <a:t>Third level text</a:t>
            </a:r>
          </a:p>
          <a:p>
            <a:pPr lvl="3"/>
            <a:r>
              <a:rPr lang="en-US" noProof="0" dirty="0"/>
              <a:t>Fourth level text</a:t>
            </a:r>
          </a:p>
          <a:p>
            <a:pPr lvl="4"/>
            <a:r>
              <a:rPr lang="en-US" noProof="0" dirty="0"/>
              <a:t>Fifth level text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037598" y="1382090"/>
            <a:ext cx="21528000" cy="612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1EF464-FD3D-49D7-8E95-DF01E0AEF0D2}" type="datetime1">
              <a:rPr lang="en-US" noProof="0" smtClean="0"/>
              <a:pPr/>
              <a:t>3/25/2023</a:t>
            </a:fld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7" hasCustomPrompt="1"/>
          </p:nvPr>
        </p:nvSpPr>
        <p:spPr>
          <a:xfrm>
            <a:off x="2038351" y="10868264"/>
            <a:ext cx="21529674" cy="813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Source</a:t>
            </a:r>
            <a:br>
              <a:rPr lang="en-US" noProof="0" dirty="0"/>
            </a:br>
            <a:r>
              <a:rPr lang="en-US" noProof="0" dirty="0"/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317340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5111-77ED-45A8-8C3E-3C24A4A039E7}" type="datetime1">
              <a:rPr lang="en-US" noProof="0" smtClean="0"/>
              <a:t>3/25/2023</a:t>
            </a:fld>
            <a:endParaRPr lang="en-US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037598" y="1382090"/>
            <a:ext cx="21528000" cy="612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7" hasCustomPrompt="1"/>
          </p:nvPr>
        </p:nvSpPr>
        <p:spPr>
          <a:xfrm>
            <a:off x="2038351" y="10868264"/>
            <a:ext cx="21527246" cy="813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Source</a:t>
            </a:r>
            <a:br>
              <a:rPr lang="en-US" noProof="0" dirty="0"/>
            </a:br>
            <a:r>
              <a:rPr lang="en-US" noProof="0" dirty="0"/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352347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id="{7C971DE3-BDEE-4389-AF2A-B2C96D80C4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9476" y="-6350"/>
            <a:ext cx="16116300" cy="13726583"/>
          </a:xfrm>
          <a:custGeom>
            <a:avLst/>
            <a:gdLst>
              <a:gd name="connsiteX0" fmla="*/ 0 w 16116300"/>
              <a:gd name="connsiteY0" fmla="*/ 6858000 h 13716000"/>
              <a:gd name="connsiteX1" fmla="*/ 8058150 w 16116300"/>
              <a:gd name="connsiteY1" fmla="*/ 0 h 13716000"/>
              <a:gd name="connsiteX2" fmla="*/ 16116300 w 16116300"/>
              <a:gd name="connsiteY2" fmla="*/ 6858000 h 13716000"/>
              <a:gd name="connsiteX3" fmla="*/ 8058150 w 16116300"/>
              <a:gd name="connsiteY3" fmla="*/ 13716000 h 13716000"/>
              <a:gd name="connsiteX4" fmla="*/ 0 w 16116300"/>
              <a:gd name="connsiteY4" fmla="*/ 6858000 h 13716000"/>
              <a:gd name="connsiteX0" fmla="*/ 0 w 16124049"/>
              <a:gd name="connsiteY0" fmla="*/ 3417376 h 13716000"/>
              <a:gd name="connsiteX1" fmla="*/ 8065899 w 16124049"/>
              <a:gd name="connsiteY1" fmla="*/ 0 h 13716000"/>
              <a:gd name="connsiteX2" fmla="*/ 16124049 w 16124049"/>
              <a:gd name="connsiteY2" fmla="*/ 6858000 h 13716000"/>
              <a:gd name="connsiteX3" fmla="*/ 8065899 w 16124049"/>
              <a:gd name="connsiteY3" fmla="*/ 13716000 h 13716000"/>
              <a:gd name="connsiteX4" fmla="*/ 0 w 16124049"/>
              <a:gd name="connsiteY4" fmla="*/ 3417376 h 13716000"/>
              <a:gd name="connsiteX0" fmla="*/ 0 w 16114524"/>
              <a:gd name="connsiteY0" fmla="*/ 3398326 h 13716000"/>
              <a:gd name="connsiteX1" fmla="*/ 8056374 w 16114524"/>
              <a:gd name="connsiteY1" fmla="*/ 0 h 13716000"/>
              <a:gd name="connsiteX2" fmla="*/ 16114524 w 16114524"/>
              <a:gd name="connsiteY2" fmla="*/ 6858000 h 13716000"/>
              <a:gd name="connsiteX3" fmla="*/ 8056374 w 16114524"/>
              <a:gd name="connsiteY3" fmla="*/ 13716000 h 13716000"/>
              <a:gd name="connsiteX4" fmla="*/ 0 w 16114524"/>
              <a:gd name="connsiteY4" fmla="*/ 3398326 h 13716000"/>
              <a:gd name="connsiteX0" fmla="*/ 0 w 16114524"/>
              <a:gd name="connsiteY0" fmla="*/ 3404676 h 13722350"/>
              <a:gd name="connsiteX1" fmla="*/ 3430399 w 16114524"/>
              <a:gd name="connsiteY1" fmla="*/ 0 h 13722350"/>
              <a:gd name="connsiteX2" fmla="*/ 16114524 w 16114524"/>
              <a:gd name="connsiteY2" fmla="*/ 6864350 h 13722350"/>
              <a:gd name="connsiteX3" fmla="*/ 8056374 w 16114524"/>
              <a:gd name="connsiteY3" fmla="*/ 13722350 h 13722350"/>
              <a:gd name="connsiteX4" fmla="*/ 0 w 16114524"/>
              <a:gd name="connsiteY4" fmla="*/ 3404676 h 13722350"/>
              <a:gd name="connsiteX0" fmla="*/ 0 w 16114524"/>
              <a:gd name="connsiteY0" fmla="*/ 3404676 h 13726583"/>
              <a:gd name="connsiteX1" fmla="*/ 3430399 w 16114524"/>
              <a:gd name="connsiteY1" fmla="*/ 0 h 13726583"/>
              <a:gd name="connsiteX2" fmla="*/ 16114524 w 16114524"/>
              <a:gd name="connsiteY2" fmla="*/ 6864350 h 13726583"/>
              <a:gd name="connsiteX3" fmla="*/ 10380474 w 16114524"/>
              <a:gd name="connsiteY3" fmla="*/ 13726583 h 13726583"/>
              <a:gd name="connsiteX4" fmla="*/ 0 w 16114524"/>
              <a:gd name="connsiteY4" fmla="*/ 3404676 h 13726583"/>
              <a:gd name="connsiteX0" fmla="*/ 0 w 16106775"/>
              <a:gd name="connsiteY0" fmla="*/ 3404676 h 13726583"/>
              <a:gd name="connsiteX1" fmla="*/ 3430399 w 16106775"/>
              <a:gd name="connsiteY1" fmla="*/ 0 h 13726583"/>
              <a:gd name="connsiteX2" fmla="*/ 16106775 w 16106775"/>
              <a:gd name="connsiteY2" fmla="*/ 14099 h 13726583"/>
              <a:gd name="connsiteX3" fmla="*/ 10380474 w 16106775"/>
              <a:gd name="connsiteY3" fmla="*/ 13726583 h 13726583"/>
              <a:gd name="connsiteX4" fmla="*/ 0 w 16106775"/>
              <a:gd name="connsiteY4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0380474 w 16116300"/>
              <a:gd name="connsiteY3" fmla="*/ 13726583 h 13726583"/>
              <a:gd name="connsiteX4" fmla="*/ 0 w 16116300"/>
              <a:gd name="connsiteY4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1692341 w 16116300"/>
              <a:gd name="connsiteY3" fmla="*/ 10537448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2312273 w 16116300"/>
              <a:gd name="connsiteY3" fmla="*/ 10793170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24856"/>
              <a:gd name="connsiteY0" fmla="*/ 3404676 h 13726583"/>
              <a:gd name="connsiteX1" fmla="*/ 3430399 w 16124856"/>
              <a:gd name="connsiteY1" fmla="*/ 0 h 13726583"/>
              <a:gd name="connsiteX2" fmla="*/ 16116300 w 16124856"/>
              <a:gd name="connsiteY2" fmla="*/ 6161 h 13726583"/>
              <a:gd name="connsiteX3" fmla="*/ 16124856 w 16124856"/>
              <a:gd name="connsiteY3" fmla="*/ 13714601 h 13726583"/>
              <a:gd name="connsiteX4" fmla="*/ 10380474 w 16124856"/>
              <a:gd name="connsiteY4" fmla="*/ 13726583 h 13726583"/>
              <a:gd name="connsiteX5" fmla="*/ 0 w 16124856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604064 w 16116300"/>
              <a:gd name="connsiteY3" fmla="*/ 9508361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588189 w 16116300"/>
              <a:gd name="connsiteY3" fmla="*/ 9530586 h 13726583"/>
              <a:gd name="connsiteX4" fmla="*/ 10380474 w 16116300"/>
              <a:gd name="connsiteY4" fmla="*/ 13726583 h 13726583"/>
              <a:gd name="connsiteX5" fmla="*/ 0 w 16116300"/>
              <a:gd name="connsiteY5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5127099 w 16116300"/>
              <a:gd name="connsiteY3" fmla="*/ 6181725 h 13726583"/>
              <a:gd name="connsiteX4" fmla="*/ 14588189 w 16116300"/>
              <a:gd name="connsiteY4" fmla="*/ 9530586 h 13726583"/>
              <a:gd name="connsiteX5" fmla="*/ 10380474 w 16116300"/>
              <a:gd name="connsiteY5" fmla="*/ 13726583 h 13726583"/>
              <a:gd name="connsiteX6" fmla="*/ 0 w 16116300"/>
              <a:gd name="connsiteY6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4580999 w 16116300"/>
              <a:gd name="connsiteY3" fmla="*/ 6464300 h 13726583"/>
              <a:gd name="connsiteX4" fmla="*/ 14588189 w 16116300"/>
              <a:gd name="connsiteY4" fmla="*/ 9530586 h 13726583"/>
              <a:gd name="connsiteX5" fmla="*/ 10380474 w 16116300"/>
              <a:gd name="connsiteY5" fmla="*/ 13726583 h 13726583"/>
              <a:gd name="connsiteX6" fmla="*/ 0 w 16116300"/>
              <a:gd name="connsiteY6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5134434 w 16116300"/>
              <a:gd name="connsiteY3" fmla="*/ 4081736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088248 w 16116300"/>
              <a:gd name="connsiteY3" fmla="*/ 4940957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0999 w 16116300"/>
              <a:gd name="connsiteY4" fmla="*/ 646430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0999 w 16116300"/>
              <a:gd name="connsiteY4" fmla="*/ 6472238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3648 w 16116300"/>
              <a:gd name="connsiteY3" fmla="*/ 4918732 h 13726583"/>
              <a:gd name="connsiteX4" fmla="*/ 14584174 w 16116300"/>
              <a:gd name="connsiteY4" fmla="*/ 647065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25082 h 13726583"/>
              <a:gd name="connsiteX4" fmla="*/ 14584174 w 16116300"/>
              <a:gd name="connsiteY4" fmla="*/ 6470650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25082 h 13726583"/>
              <a:gd name="connsiteX4" fmla="*/ 14585761 w 16116300"/>
              <a:gd name="connsiteY4" fmla="*/ 6473825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  <a:gd name="connsiteX0" fmla="*/ 0 w 16116300"/>
              <a:gd name="connsiteY0" fmla="*/ 3404676 h 13726583"/>
              <a:gd name="connsiteX1" fmla="*/ 3430399 w 16116300"/>
              <a:gd name="connsiteY1" fmla="*/ 0 h 13726583"/>
              <a:gd name="connsiteX2" fmla="*/ 16116300 w 16116300"/>
              <a:gd name="connsiteY2" fmla="*/ 6161 h 13726583"/>
              <a:gd name="connsiteX3" fmla="*/ 16115236 w 16116300"/>
              <a:gd name="connsiteY3" fmla="*/ 4931432 h 13726583"/>
              <a:gd name="connsiteX4" fmla="*/ 14585761 w 16116300"/>
              <a:gd name="connsiteY4" fmla="*/ 6473825 h 13726583"/>
              <a:gd name="connsiteX5" fmla="*/ 14588189 w 16116300"/>
              <a:gd name="connsiteY5" fmla="*/ 9530586 h 13726583"/>
              <a:gd name="connsiteX6" fmla="*/ 10380474 w 16116300"/>
              <a:gd name="connsiteY6" fmla="*/ 13726583 h 13726583"/>
              <a:gd name="connsiteX7" fmla="*/ 0 w 16116300"/>
              <a:gd name="connsiteY7" fmla="*/ 3404676 h 1372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16300" h="13726583">
                <a:moveTo>
                  <a:pt x="0" y="3404676"/>
                </a:moveTo>
                <a:lnTo>
                  <a:pt x="3430399" y="0"/>
                </a:lnTo>
                <a:lnTo>
                  <a:pt x="16116300" y="6161"/>
                </a:lnTo>
                <a:cubicBezTo>
                  <a:pt x="16115945" y="1645801"/>
                  <a:pt x="16115591" y="3291792"/>
                  <a:pt x="16115236" y="4931432"/>
                </a:cubicBezTo>
                <a:lnTo>
                  <a:pt x="14585761" y="6473825"/>
                </a:lnTo>
                <a:cubicBezTo>
                  <a:pt x="14588158" y="7495920"/>
                  <a:pt x="14585792" y="8508491"/>
                  <a:pt x="14588189" y="9530586"/>
                </a:cubicBezTo>
                <a:lnTo>
                  <a:pt x="10380474" y="13726583"/>
                </a:lnTo>
                <a:lnTo>
                  <a:pt x="0" y="3404676"/>
                </a:lnTo>
                <a:close/>
              </a:path>
            </a:pathLst>
          </a:custGeo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113" y="12258888"/>
            <a:ext cx="5508626" cy="684000"/>
          </a:xfrm>
        </p:spPr>
        <p:txBody>
          <a:bodyPr bIns="180000"/>
          <a:lstStyle>
            <a:lvl1pPr algn="l">
              <a:defRPr sz="3600" b="1"/>
            </a:lvl1pPr>
          </a:lstStyle>
          <a:p>
            <a:fld id="{B6FD495D-217F-4D20-BD0F-5E5658BAE61E}" type="datetime1">
              <a:rPr lang="cs-CZ" smtClean="0"/>
              <a:t>25.03.2023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3005138"/>
            <a:ext cx="13177837" cy="338455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6786563"/>
            <a:ext cx="13177837" cy="500380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 dirty="0"/>
              <a:t>Úvodní snímek</a:t>
            </a:r>
            <a:br>
              <a:rPr lang="cs-CZ" noProof="0" dirty="0"/>
            </a:br>
            <a:r>
              <a:rPr lang="cs-CZ" noProof="0" dirty="0"/>
              <a:t>doplněný obrázkem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X 19,58 (-14,3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7048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. zleva X 63,46 cm" hidden="1">
            <a:extLst>
              <a:ext uri="{FF2B5EF4-FFF2-40B4-BE49-F238E27FC236}">
                <a16:creationId xmlns:a16="http://schemas.microsoft.com/office/drawing/2014/main" id="{72B31EC1-6F80-4398-95E1-1E45FCEC9C8D}"/>
              </a:ext>
            </a:extLst>
          </p:cNvPr>
          <p:cNvCxnSpPr/>
          <p:nvPr userDrawn="1"/>
        </p:nvCxnSpPr>
        <p:spPr>
          <a:xfrm>
            <a:off x="22845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Červený troj. zleva X 51,82 cm (17,9)" hidden="1">
            <a:extLst>
              <a:ext uri="{FF2B5EF4-FFF2-40B4-BE49-F238E27FC236}">
                <a16:creationId xmlns:a16="http://schemas.microsoft.com/office/drawing/2014/main" id="{38B520AC-5E18-4117-B020-15F9FA507D5E}"/>
              </a:ext>
            </a:extLst>
          </p:cNvPr>
          <p:cNvCxnSpPr/>
          <p:nvPr userDrawn="1"/>
        </p:nvCxnSpPr>
        <p:spPr>
          <a:xfrm>
            <a:off x="18655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odrý troj. shora Y 13,67 cm" hidden="1">
            <a:extLst>
              <a:ext uri="{FF2B5EF4-FFF2-40B4-BE49-F238E27FC236}">
                <a16:creationId xmlns:a16="http://schemas.microsoft.com/office/drawing/2014/main" id="{D771D7FF-5BFB-4F6C-96D3-1D80FB56E7E4}"/>
              </a:ext>
            </a:extLst>
          </p:cNvPr>
          <p:cNvCxnSpPr/>
          <p:nvPr userDrawn="1"/>
        </p:nvCxnSpPr>
        <p:spPr>
          <a:xfrm>
            <a:off x="0" y="4921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odrý troj. zdola Y 22,21 cm" hidden="1">
            <a:extLst>
              <a:ext uri="{FF2B5EF4-FFF2-40B4-BE49-F238E27FC236}">
                <a16:creationId xmlns:a16="http://schemas.microsoft.com/office/drawing/2014/main" id="{0CC3550E-D1BF-453A-A0AB-A42124EB3E1A}"/>
              </a:ext>
            </a:extLst>
          </p:cNvPr>
          <p:cNvCxnSpPr/>
          <p:nvPr userDrawn="1"/>
        </p:nvCxnSpPr>
        <p:spPr>
          <a:xfrm>
            <a:off x="0" y="799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Obrázek zleva X 22,99 (-10,9)" hidden="1">
            <a:extLst>
              <a:ext uri="{FF2B5EF4-FFF2-40B4-BE49-F238E27FC236}">
                <a16:creationId xmlns:a16="http://schemas.microsoft.com/office/drawing/2014/main" id="{C475AB10-7A62-406D-A9D4-E146A8406036}"/>
              </a:ext>
            </a:extLst>
          </p:cNvPr>
          <p:cNvCxnSpPr/>
          <p:nvPr userDrawn="1"/>
        </p:nvCxnSpPr>
        <p:spPr>
          <a:xfrm>
            <a:off x="827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ílý troj. zprava X 32,49 (-1,4)" hidden="1">
            <a:extLst>
              <a:ext uri="{FF2B5EF4-FFF2-40B4-BE49-F238E27FC236}">
                <a16:creationId xmlns:a16="http://schemas.microsoft.com/office/drawing/2014/main" id="{EC5679A0-F7FA-4681-BAE2-7382B84A08A4}"/>
              </a:ext>
            </a:extLst>
          </p:cNvPr>
          <p:cNvCxnSpPr/>
          <p:nvPr userDrawn="1"/>
        </p:nvCxnSpPr>
        <p:spPr>
          <a:xfrm>
            <a:off x="1169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ílý troj. uprostřed Y 9,41 cm (9,6)" hidden="1">
            <a:extLst>
              <a:ext uri="{FF2B5EF4-FFF2-40B4-BE49-F238E27FC236}">
                <a16:creationId xmlns:a16="http://schemas.microsoft.com/office/drawing/2014/main" id="{E3C1FDBA-D89A-4ABE-951F-805B77146373}"/>
              </a:ext>
            </a:extLst>
          </p:cNvPr>
          <p:cNvCxnSpPr/>
          <p:nvPr userDrawn="1"/>
        </p:nvCxnSpPr>
        <p:spPr>
          <a:xfrm>
            <a:off x="0" y="3387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21,43 cm" hidden="1">
            <a:extLst>
              <a:ext uri="{FF2B5EF4-FFF2-40B4-BE49-F238E27FC236}">
                <a16:creationId xmlns:a16="http://schemas.microsoft.com/office/drawing/2014/main" id="{207C4A10-BBFB-43F5-B4FA-A9AD618E9593}"/>
              </a:ext>
            </a:extLst>
          </p:cNvPr>
          <p:cNvCxnSpPr/>
          <p:nvPr userDrawn="1"/>
        </p:nvCxnSpPr>
        <p:spPr>
          <a:xfrm>
            <a:off x="0" y="7714800"/>
            <a:ext cx="243828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avoúhlý trojúhelník 4">
            <a:extLst>
              <a:ext uri="{FF2B5EF4-FFF2-40B4-BE49-F238E27FC236}">
                <a16:creationId xmlns:a16="http://schemas.microsoft.com/office/drawing/2014/main" id="{86D6B32A-DFF3-41E6-886B-3766666E44AF}"/>
              </a:ext>
            </a:extLst>
          </p:cNvPr>
          <p:cNvSpPr/>
          <p:nvPr userDrawn="1"/>
        </p:nvSpPr>
        <p:spPr>
          <a:xfrm flipH="1">
            <a:off x="18637250" y="8010525"/>
            <a:ext cx="5746750" cy="5705475"/>
          </a:xfrm>
          <a:prstGeom prst="rtTriangle">
            <a:avLst/>
          </a:prstGeom>
          <a:solidFill>
            <a:srgbClr val="E61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Pravoúhlý trojúhelník 28">
            <a:extLst>
              <a:ext uri="{FF2B5EF4-FFF2-40B4-BE49-F238E27FC236}">
                <a16:creationId xmlns:a16="http://schemas.microsoft.com/office/drawing/2014/main" id="{043343BC-2118-4554-92A3-52F529E93662}"/>
              </a:ext>
            </a:extLst>
          </p:cNvPr>
          <p:cNvSpPr/>
          <p:nvPr userDrawn="1"/>
        </p:nvSpPr>
        <p:spPr>
          <a:xfrm rot="18889956" flipH="1">
            <a:off x="21768792" y="6914858"/>
            <a:ext cx="2176752" cy="2180226"/>
          </a:xfrm>
          <a:custGeom>
            <a:avLst/>
            <a:gdLst>
              <a:gd name="connsiteX0" fmla="*/ 0 w 2184483"/>
              <a:gd name="connsiteY0" fmla="*/ 2172406 h 2172406"/>
              <a:gd name="connsiteX1" fmla="*/ 0 w 2184483"/>
              <a:gd name="connsiteY1" fmla="*/ 0 h 2172406"/>
              <a:gd name="connsiteX2" fmla="*/ 2184483 w 2184483"/>
              <a:gd name="connsiteY2" fmla="*/ 2172406 h 2172406"/>
              <a:gd name="connsiteX3" fmla="*/ 0 w 2184483"/>
              <a:gd name="connsiteY3" fmla="*/ 2172406 h 2172406"/>
              <a:gd name="connsiteX0" fmla="*/ 0 w 2158615"/>
              <a:gd name="connsiteY0" fmla="*/ 2172406 h 2172406"/>
              <a:gd name="connsiteX1" fmla="*/ 0 w 2158615"/>
              <a:gd name="connsiteY1" fmla="*/ 0 h 2172406"/>
              <a:gd name="connsiteX2" fmla="*/ 2158615 w 2158615"/>
              <a:gd name="connsiteY2" fmla="*/ 2155642 h 2172406"/>
              <a:gd name="connsiteX3" fmla="*/ 0 w 2158615"/>
              <a:gd name="connsiteY3" fmla="*/ 2172406 h 2172406"/>
              <a:gd name="connsiteX0" fmla="*/ 0 w 2169853"/>
              <a:gd name="connsiteY0" fmla="*/ 2172406 h 2172406"/>
              <a:gd name="connsiteX1" fmla="*/ 0 w 2169853"/>
              <a:gd name="connsiteY1" fmla="*/ 0 h 2172406"/>
              <a:gd name="connsiteX2" fmla="*/ 2169853 w 2169853"/>
              <a:gd name="connsiteY2" fmla="*/ 2160099 h 2172406"/>
              <a:gd name="connsiteX3" fmla="*/ 0 w 2169853"/>
              <a:gd name="connsiteY3" fmla="*/ 2172406 h 2172406"/>
              <a:gd name="connsiteX0" fmla="*/ 0 w 2163132"/>
              <a:gd name="connsiteY0" fmla="*/ 2172406 h 2172406"/>
              <a:gd name="connsiteX1" fmla="*/ 0 w 2163132"/>
              <a:gd name="connsiteY1" fmla="*/ 0 h 2172406"/>
              <a:gd name="connsiteX2" fmla="*/ 2163132 w 2163132"/>
              <a:gd name="connsiteY2" fmla="*/ 2164608 h 2172406"/>
              <a:gd name="connsiteX3" fmla="*/ 0 w 2163132"/>
              <a:gd name="connsiteY3" fmla="*/ 2172406 h 2172406"/>
              <a:gd name="connsiteX0" fmla="*/ 0 w 2164251"/>
              <a:gd name="connsiteY0" fmla="*/ 2172406 h 2172406"/>
              <a:gd name="connsiteX1" fmla="*/ 0 w 2164251"/>
              <a:gd name="connsiteY1" fmla="*/ 0 h 2172406"/>
              <a:gd name="connsiteX2" fmla="*/ 2164251 w 2164251"/>
              <a:gd name="connsiteY2" fmla="*/ 2163482 h 2172406"/>
              <a:gd name="connsiteX3" fmla="*/ 0 w 2164251"/>
              <a:gd name="connsiteY3" fmla="*/ 2172406 h 2172406"/>
              <a:gd name="connsiteX0" fmla="*/ 0 w 2169848"/>
              <a:gd name="connsiteY0" fmla="*/ 2178035 h 2178035"/>
              <a:gd name="connsiteX1" fmla="*/ 5597 w 2169848"/>
              <a:gd name="connsiteY1" fmla="*/ 0 h 2178035"/>
              <a:gd name="connsiteX2" fmla="*/ 2169848 w 2169848"/>
              <a:gd name="connsiteY2" fmla="*/ 2163482 h 2178035"/>
              <a:gd name="connsiteX3" fmla="*/ 0 w 2169848"/>
              <a:gd name="connsiteY3" fmla="*/ 2178035 h 2178035"/>
              <a:gd name="connsiteX0" fmla="*/ 0 w 2165371"/>
              <a:gd name="connsiteY0" fmla="*/ 2173532 h 2173532"/>
              <a:gd name="connsiteX1" fmla="*/ 1120 w 2165371"/>
              <a:gd name="connsiteY1" fmla="*/ 0 h 2173532"/>
              <a:gd name="connsiteX2" fmla="*/ 2165371 w 2165371"/>
              <a:gd name="connsiteY2" fmla="*/ 2163482 h 2173532"/>
              <a:gd name="connsiteX3" fmla="*/ 0 w 2165371"/>
              <a:gd name="connsiteY3" fmla="*/ 2173532 h 2173532"/>
              <a:gd name="connsiteX0" fmla="*/ 2623 w 2164617"/>
              <a:gd name="connsiteY0" fmla="*/ 2176889 h 2176889"/>
              <a:gd name="connsiteX1" fmla="*/ 366 w 2164617"/>
              <a:gd name="connsiteY1" fmla="*/ 0 h 2176889"/>
              <a:gd name="connsiteX2" fmla="*/ 2164617 w 2164617"/>
              <a:gd name="connsiteY2" fmla="*/ 2163482 h 2176889"/>
              <a:gd name="connsiteX3" fmla="*/ 2623 w 2164617"/>
              <a:gd name="connsiteY3" fmla="*/ 2176889 h 2176889"/>
              <a:gd name="connsiteX0" fmla="*/ 14741 w 2176735"/>
              <a:gd name="connsiteY0" fmla="*/ 2177975 h 2177975"/>
              <a:gd name="connsiteX1" fmla="*/ 133 w 2176735"/>
              <a:gd name="connsiteY1" fmla="*/ 0 h 2177975"/>
              <a:gd name="connsiteX2" fmla="*/ 2176735 w 2176735"/>
              <a:gd name="connsiteY2" fmla="*/ 2164568 h 2177975"/>
              <a:gd name="connsiteX3" fmla="*/ 14741 w 2176735"/>
              <a:gd name="connsiteY3" fmla="*/ 2177975 h 2177975"/>
              <a:gd name="connsiteX0" fmla="*/ 12520 w 2176752"/>
              <a:gd name="connsiteY0" fmla="*/ 2180226 h 2180226"/>
              <a:gd name="connsiteX1" fmla="*/ 150 w 2176752"/>
              <a:gd name="connsiteY1" fmla="*/ 0 h 2180226"/>
              <a:gd name="connsiteX2" fmla="*/ 2176752 w 2176752"/>
              <a:gd name="connsiteY2" fmla="*/ 2164568 h 2180226"/>
              <a:gd name="connsiteX3" fmla="*/ 12520 w 2176752"/>
              <a:gd name="connsiteY3" fmla="*/ 2180226 h 218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752" h="2180226">
                <a:moveTo>
                  <a:pt x="12520" y="2180226"/>
                </a:moveTo>
                <a:cubicBezTo>
                  <a:pt x="14386" y="1454214"/>
                  <a:pt x="-1716" y="726012"/>
                  <a:pt x="150" y="0"/>
                </a:cubicBezTo>
                <a:lnTo>
                  <a:pt x="2176752" y="2164568"/>
                </a:lnTo>
                <a:lnTo>
                  <a:pt x="12520" y="2180226"/>
                </a:lnTo>
                <a:close/>
              </a:path>
            </a:pathLst>
          </a:cu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Pravoúhlý trojúhelník 29">
            <a:extLst>
              <a:ext uri="{FF2B5EF4-FFF2-40B4-BE49-F238E27FC236}">
                <a16:creationId xmlns:a16="http://schemas.microsoft.com/office/drawing/2014/main" id="{0D3B97AA-AF88-4AFF-A08C-8F4494F15F57}"/>
              </a:ext>
            </a:extLst>
          </p:cNvPr>
          <p:cNvSpPr/>
          <p:nvPr userDrawn="1"/>
        </p:nvSpPr>
        <p:spPr>
          <a:xfrm rot="8100000" flipH="1">
            <a:off x="23289703" y="5368271"/>
            <a:ext cx="2190162" cy="2192180"/>
          </a:xfrm>
          <a:custGeom>
            <a:avLst/>
            <a:gdLst>
              <a:gd name="connsiteX0" fmla="*/ 0 w 2184548"/>
              <a:gd name="connsiteY0" fmla="*/ 2175343 h 2175343"/>
              <a:gd name="connsiteX1" fmla="*/ 0 w 2184548"/>
              <a:gd name="connsiteY1" fmla="*/ 0 h 2175343"/>
              <a:gd name="connsiteX2" fmla="*/ 2184548 w 2184548"/>
              <a:gd name="connsiteY2" fmla="*/ 2175343 h 2175343"/>
              <a:gd name="connsiteX3" fmla="*/ 0 w 2184548"/>
              <a:gd name="connsiteY3" fmla="*/ 2175343 h 2175343"/>
              <a:gd name="connsiteX0" fmla="*/ 1 w 2184549"/>
              <a:gd name="connsiteY0" fmla="*/ 2173097 h 2173097"/>
              <a:gd name="connsiteX1" fmla="*/ 0 w 2184549"/>
              <a:gd name="connsiteY1" fmla="*/ 0 h 2173097"/>
              <a:gd name="connsiteX2" fmla="*/ 2184549 w 2184549"/>
              <a:gd name="connsiteY2" fmla="*/ 2173097 h 2173097"/>
              <a:gd name="connsiteX3" fmla="*/ 1 w 2184549"/>
              <a:gd name="connsiteY3" fmla="*/ 2173097 h 2173097"/>
              <a:gd name="connsiteX0" fmla="*/ 1 w 2183427"/>
              <a:gd name="connsiteY0" fmla="*/ 2173097 h 2185446"/>
              <a:gd name="connsiteX1" fmla="*/ 0 w 2183427"/>
              <a:gd name="connsiteY1" fmla="*/ 0 h 2185446"/>
              <a:gd name="connsiteX2" fmla="*/ 2183427 w 2183427"/>
              <a:gd name="connsiteY2" fmla="*/ 2185446 h 2185446"/>
              <a:gd name="connsiteX3" fmla="*/ 1 w 2183427"/>
              <a:gd name="connsiteY3" fmla="*/ 2173097 h 2185446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5614 w 2189040"/>
              <a:gd name="connsiteY0" fmla="*/ 2174219 h 2186568"/>
              <a:gd name="connsiteX1" fmla="*/ 0 w 2189040"/>
              <a:gd name="connsiteY1" fmla="*/ 0 h 2186568"/>
              <a:gd name="connsiteX2" fmla="*/ 2189040 w 2189040"/>
              <a:gd name="connsiteY2" fmla="*/ 2186568 h 2186568"/>
              <a:gd name="connsiteX3" fmla="*/ 5614 w 2189040"/>
              <a:gd name="connsiteY3" fmla="*/ 2174219 h 2186568"/>
              <a:gd name="connsiteX0" fmla="*/ 6736 w 2190162"/>
              <a:gd name="connsiteY0" fmla="*/ 2179831 h 2192180"/>
              <a:gd name="connsiteX1" fmla="*/ 0 w 2190162"/>
              <a:gd name="connsiteY1" fmla="*/ 0 h 2192180"/>
              <a:gd name="connsiteX2" fmla="*/ 2190162 w 2190162"/>
              <a:gd name="connsiteY2" fmla="*/ 2192180 h 2192180"/>
              <a:gd name="connsiteX3" fmla="*/ 6736 w 2190162"/>
              <a:gd name="connsiteY3" fmla="*/ 2179831 h 219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162" h="2192180">
                <a:moveTo>
                  <a:pt x="6736" y="2179831"/>
                </a:moveTo>
                <a:cubicBezTo>
                  <a:pt x="6736" y="1455465"/>
                  <a:pt x="0" y="724366"/>
                  <a:pt x="0" y="0"/>
                </a:cubicBezTo>
                <a:lnTo>
                  <a:pt x="2190162" y="2192180"/>
                </a:lnTo>
                <a:lnTo>
                  <a:pt x="6736" y="2179831"/>
                </a:lnTo>
                <a:close/>
              </a:path>
            </a:pathLst>
          </a:custGeom>
          <a:solidFill>
            <a:srgbClr val="0F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7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275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025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5208" userDrawn="1">
          <p15:clr>
            <a:srgbClr val="FBAE40"/>
          </p15:clr>
        </p15:guide>
        <p15:guide id="11" pos="7362" userDrawn="1">
          <p15:clr>
            <a:srgbClr val="FBAE40"/>
          </p15:clr>
        </p15:guide>
        <p15:guide id="12" orient="horz" pos="2143" userDrawn="1">
          <p15:clr>
            <a:srgbClr val="FBAE40"/>
          </p15:clr>
        </p15:guide>
        <p15:guide id="13" pos="4437" userDrawn="1">
          <p15:clr>
            <a:srgbClr val="FBAE40"/>
          </p15:clr>
        </p15:guide>
        <p15:guide id="14" pos="11740" userDrawn="1">
          <p15:clr>
            <a:srgbClr val="FBAE40"/>
          </p15:clr>
        </p15:guide>
        <p15:guide id="15" orient="horz" pos="7722" userDrawn="1">
          <p15:clr>
            <a:srgbClr val="FBAE40"/>
          </p15:clr>
        </p15:guide>
        <p15:guide id="16" orient="horz" pos="4071" userDrawn="1">
          <p15:clr>
            <a:srgbClr val="FBAE40"/>
          </p15:clr>
        </p15:guide>
        <p15:guide id="17" pos="14393" userDrawn="1">
          <p15:clr>
            <a:srgbClr val="FBAE40"/>
          </p15:clr>
        </p15:guide>
        <p15:guide id="18" orient="horz" pos="5046" userDrawn="1">
          <p15:clr>
            <a:srgbClr val="FBAE40"/>
          </p15:clr>
        </p15:guide>
        <p15:guide id="19" orient="horz" pos="5998" userDrawn="1">
          <p15:clr>
            <a:srgbClr val="FBAE40"/>
          </p15:clr>
        </p15:guide>
        <p15:guide id="20" orient="horz" pos="309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 Content and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038352" y="597600"/>
            <a:ext cx="10369548" cy="15264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2038352" y="3448801"/>
            <a:ext cx="10369548" cy="7009650"/>
          </a:xfrm>
        </p:spPr>
        <p:txBody>
          <a:bodyPr/>
          <a:lstStyle/>
          <a:p>
            <a:pPr lvl="0"/>
            <a:r>
              <a:rPr lang="en-US" noProof="0" dirty="0"/>
              <a:t>First level text</a:t>
            </a:r>
          </a:p>
          <a:p>
            <a:pPr lvl="1"/>
            <a:r>
              <a:rPr lang="en-US" noProof="0" dirty="0"/>
              <a:t>Second level text</a:t>
            </a:r>
          </a:p>
          <a:p>
            <a:pPr lvl="2"/>
            <a:r>
              <a:rPr lang="en-US" noProof="0" dirty="0"/>
              <a:t>Third level text</a:t>
            </a:r>
          </a:p>
          <a:p>
            <a:pPr lvl="3"/>
            <a:r>
              <a:rPr lang="en-US" noProof="0" dirty="0"/>
              <a:t>Fourth level text</a:t>
            </a:r>
          </a:p>
          <a:p>
            <a:pPr lvl="4"/>
            <a:r>
              <a:rPr lang="en-US" noProof="0" dirty="0"/>
              <a:t>Fifth level text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vert="horz" lIns="0" tIns="0" rIns="0" bIns="0" rtlCol="0" anchor="b" anchorCtr="0">
            <a:normAutofit/>
          </a:bodyPr>
          <a:lstStyle>
            <a:lvl1pPr>
              <a:defRPr lang="en-GB" sz="1400" smtClean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defTabSz="2085484"/>
            <a:fld id="{1A47403D-09D8-4B02-9295-1F38138BF96B}" type="datetime1">
              <a:rPr lang="en-US" smtClean="0"/>
              <a:pPr defTabSz="2085484"/>
              <a:t>3/25/2023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b" anchorCtr="0">
            <a:normAutofit/>
          </a:bodyPr>
          <a:lstStyle>
            <a:lvl1pPr>
              <a:defRPr lang="en-GB" sz="1400" dirty="0">
                <a:noFill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defTabSz="2085484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038300" y="2145600"/>
            <a:ext cx="10370420" cy="612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0" name="Zástupný symbol pro text 7"/>
          <p:cNvSpPr>
            <a:spLocks noGrp="1"/>
          </p:cNvSpPr>
          <p:nvPr>
            <p:ph type="body" sz="quarter" idx="17" hasCustomPrompt="1"/>
          </p:nvPr>
        </p:nvSpPr>
        <p:spPr>
          <a:xfrm>
            <a:off x="2036500" y="10868264"/>
            <a:ext cx="10368000" cy="813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Source</a:t>
            </a:r>
            <a:br>
              <a:rPr lang="en-US" noProof="0" dirty="0"/>
            </a:br>
            <a:r>
              <a:rPr lang="en-US" noProof="0" dirty="0"/>
              <a:t>Note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4" hasCustomPrompt="1"/>
          </p:nvPr>
        </p:nvSpPr>
        <p:spPr>
          <a:xfrm>
            <a:off x="13204800" y="0"/>
            <a:ext cx="11179200" cy="13716000"/>
          </a:xfrm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94639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7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B520F-AF9A-431C-87AD-C3B3F44B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4" y="1151733"/>
            <a:ext cx="21313776" cy="91457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3723B1-1BC5-9A4A-14E3-183AF4B50E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5114" y="2066306"/>
            <a:ext cx="15843250" cy="30607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Podnadpis</a:t>
            </a:r>
          </a:p>
        </p:txBody>
      </p:sp>
    </p:spTree>
    <p:extLst>
      <p:ext uri="{BB962C8B-B14F-4D97-AF65-F5344CB8AC3E}">
        <p14:creationId xmlns:p14="http://schemas.microsoft.com/office/powerpoint/2010/main" val="4146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360">
          <p15:clr>
            <a:srgbClr val="FBAE40"/>
          </p15:clr>
        </p15:guide>
        <p15:guide id="2" pos="1934">
          <p15:clr>
            <a:srgbClr val="FBAE40"/>
          </p15:clr>
        </p15:guide>
        <p15:guide id="3" pos="28786">
          <p15:clr>
            <a:srgbClr val="FBAE40"/>
          </p15:clr>
        </p15:guide>
        <p15:guide id="4" orient="horz" pos="8640">
          <p15:clr>
            <a:srgbClr val="FBAE40"/>
          </p15:clr>
        </p15:guide>
        <p15:guide id="5" orient="horz" pos="3424">
          <p15:clr>
            <a:srgbClr val="FBAE40"/>
          </p15:clr>
        </p15:guide>
        <p15:guide id="6" orient="horz" pos="1202">
          <p15:clr>
            <a:srgbClr val="FBAE40"/>
          </p15:clr>
        </p15:guide>
        <p15:guide id="7" orient="horz" pos="3786">
          <p15:clr>
            <a:srgbClr val="FBAE40"/>
          </p15:clr>
        </p15:guide>
        <p15:guide id="8" orient="horz" pos="3922">
          <p15:clr>
            <a:srgbClr val="FBAE40"/>
          </p15:clr>
        </p15:guide>
        <p15:guide id="9" orient="horz" pos="142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EC58F-4DE0-4DDE-8DDE-90CBAA1D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DC77E7-C41F-4A3E-BB11-0A323640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1B475D-D24D-4E51-B4F0-581A1F06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25AF-67BF-4759-B415-E15C51CE09EF}" type="datetime1">
              <a:rPr lang="cs-CZ" smtClean="0"/>
              <a:t>25.03.2023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976D03-A82A-46FA-8041-6E260755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8C43AA-9379-4F8E-BEDB-62DC5E82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6F76-08C1-407D-93AD-CB652CEACB90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8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dělící link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86AB-25FD-4DB4-BB1E-BB607AC4800A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á dělící linka">
            <a:extLst>
              <a:ext uri="{FF2B5EF4-FFF2-40B4-BE49-F238E27FC236}">
                <a16:creationId xmlns:a16="http://schemas.microsoft.com/office/drawing/2014/main" id="{54A38830-4724-41EA-AA3C-EACD74E0C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4000" y="3005137"/>
            <a:ext cx="36000" cy="8283600"/>
          </a:xfrm>
          <a:solidFill>
            <a:srgbClr val="DADADA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"/>
            </a:lvl1pPr>
            <a:lvl2pPr>
              <a:lnSpc>
                <a:spcPct val="100000"/>
              </a:lnSpc>
              <a:spcBef>
                <a:spcPts val="0"/>
              </a:spcBef>
              <a:defRPr sz="100"/>
            </a:lvl2pPr>
            <a:lvl3pPr>
              <a:lnSpc>
                <a:spcPct val="100000"/>
              </a:lnSpc>
              <a:spcBef>
                <a:spcPts val="0"/>
              </a:spcBef>
              <a:defRPr sz="100"/>
            </a:lvl3pPr>
            <a:lvl4pPr>
              <a:lnSpc>
                <a:spcPct val="100000"/>
              </a:lnSpc>
              <a:spcBef>
                <a:spcPts val="0"/>
              </a:spcBef>
              <a:defRPr sz="100"/>
            </a:lvl4pPr>
            <a:lvl5pPr>
              <a:lnSpc>
                <a:spcPct val="100000"/>
              </a:lnSpc>
              <a:spcBef>
                <a:spcPts val="0"/>
              </a:spcBef>
              <a:defRPr sz="100"/>
            </a:lvl5pPr>
          </a:lstStyle>
          <a:p>
            <a:pPr lvl="0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92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předělová rgb SVG">
            <a:extLst>
              <a:ext uri="{FF2B5EF4-FFF2-40B4-BE49-F238E27FC236}">
                <a16:creationId xmlns:a16="http://schemas.microsoft.com/office/drawing/2014/main" id="{290933ED-9242-4E87-86E5-204C66FC18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153949" y="0"/>
            <a:ext cx="4230051" cy="7999200"/>
          </a:xfrm>
          <a:prstGeom prst="rect">
            <a:avLst/>
          </a:prstGeom>
        </p:spPr>
      </p:pic>
      <p:sp>
        <p:nvSpPr>
          <p:cNvPr id="27" name="Zástupný symbol obrázku 25">
            <a:extLst>
              <a:ext uri="{FF2B5EF4-FFF2-40B4-BE49-F238E27FC236}">
                <a16:creationId xmlns:a16="http://schemas.microsoft.com/office/drawing/2014/main" id="{D315A394-2221-4965-86F7-DF9A5A0037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3926" y="-189"/>
            <a:ext cx="15612548" cy="13713014"/>
          </a:xfrm>
          <a:custGeom>
            <a:avLst/>
            <a:gdLst>
              <a:gd name="connsiteX0" fmla="*/ 0 w 15613062"/>
              <a:gd name="connsiteY0" fmla="*/ 6858000 h 13716000"/>
              <a:gd name="connsiteX1" fmla="*/ 7806531 w 15613062"/>
              <a:gd name="connsiteY1" fmla="*/ 0 h 13716000"/>
              <a:gd name="connsiteX2" fmla="*/ 15613062 w 15613062"/>
              <a:gd name="connsiteY2" fmla="*/ 6858000 h 13716000"/>
              <a:gd name="connsiteX3" fmla="*/ 7806531 w 15613062"/>
              <a:gd name="connsiteY3" fmla="*/ 13716000 h 13716000"/>
              <a:gd name="connsiteX4" fmla="*/ 0 w 15613062"/>
              <a:gd name="connsiteY4" fmla="*/ 6858000 h 13716000"/>
              <a:gd name="connsiteX0" fmla="*/ 0 w 15605313"/>
              <a:gd name="connsiteY0" fmla="*/ 2905932 h 13716000"/>
              <a:gd name="connsiteX1" fmla="*/ 7798782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7798782 w 15605313"/>
              <a:gd name="connsiteY3" fmla="*/ 13716000 h 13716000"/>
              <a:gd name="connsiteX4" fmla="*/ 0 w 15605313"/>
              <a:gd name="connsiteY4" fmla="*/ 2905932 h 13716000"/>
              <a:gd name="connsiteX0" fmla="*/ 0 w 15605313"/>
              <a:gd name="connsiteY0" fmla="*/ 2905932 h 13716000"/>
              <a:gd name="connsiteX1" fmla="*/ 2924565 w 15605313"/>
              <a:gd name="connsiteY1" fmla="*/ 0 h 13716000"/>
              <a:gd name="connsiteX2" fmla="*/ 15605313 w 15605313"/>
              <a:gd name="connsiteY2" fmla="*/ 6858000 h 13716000"/>
              <a:gd name="connsiteX3" fmla="*/ 10797704 w 15605313"/>
              <a:gd name="connsiteY3" fmla="*/ 13716000 h 13716000"/>
              <a:gd name="connsiteX4" fmla="*/ 0 w 15605313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36310 w 15636310"/>
              <a:gd name="connsiteY2" fmla="*/ 8865031 h 13716000"/>
              <a:gd name="connsiteX3" fmla="*/ 10797704 w 15636310"/>
              <a:gd name="connsiteY3" fmla="*/ 13716000 h 13716000"/>
              <a:gd name="connsiteX4" fmla="*/ 0 w 15636310"/>
              <a:gd name="connsiteY4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2252512 w 15636310"/>
              <a:gd name="connsiteY2" fmla="*/ 6493790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5623393 w 15636310"/>
              <a:gd name="connsiteY2" fmla="*/ 7997126 h 13716000"/>
              <a:gd name="connsiteX3" fmla="*/ 15636310 w 15636310"/>
              <a:gd name="connsiteY3" fmla="*/ 8865031 h 13716000"/>
              <a:gd name="connsiteX4" fmla="*/ 10797704 w 15636310"/>
              <a:gd name="connsiteY4" fmla="*/ 13716000 h 13716000"/>
              <a:gd name="connsiteX5" fmla="*/ 0 w 15636310"/>
              <a:gd name="connsiteY5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0826668 w 15636310"/>
              <a:gd name="connsiteY2" fmla="*/ 4990454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593834 w 15636310"/>
              <a:gd name="connsiteY2" fmla="*/ 4021809 h 13716000"/>
              <a:gd name="connsiteX3" fmla="*/ 15623393 w 15636310"/>
              <a:gd name="connsiteY3" fmla="*/ 7997126 h 13716000"/>
              <a:gd name="connsiteX4" fmla="*/ 15636310 w 15636310"/>
              <a:gd name="connsiteY4" fmla="*/ 8865031 h 13716000"/>
              <a:gd name="connsiteX5" fmla="*/ 10797704 w 15636310"/>
              <a:gd name="connsiteY5" fmla="*/ 13716000 h 13716000"/>
              <a:gd name="connsiteX6" fmla="*/ 0 w 15636310"/>
              <a:gd name="connsiteY6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8253949 w 15636310"/>
              <a:gd name="connsiteY2" fmla="*/ 2456481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3500125 w 15636310"/>
              <a:gd name="connsiteY2" fmla="*/ 2123268 h 13716000"/>
              <a:gd name="connsiteX3" fmla="*/ 11593834 w 15636310"/>
              <a:gd name="connsiteY3" fmla="*/ 4021809 h 13716000"/>
              <a:gd name="connsiteX4" fmla="*/ 15623393 w 15636310"/>
              <a:gd name="connsiteY4" fmla="*/ 7997126 h 13716000"/>
              <a:gd name="connsiteX5" fmla="*/ 15636310 w 15636310"/>
              <a:gd name="connsiteY5" fmla="*/ 8865031 h 13716000"/>
              <a:gd name="connsiteX6" fmla="*/ 10797704 w 15636310"/>
              <a:gd name="connsiteY6" fmla="*/ 13716000 h 13716000"/>
              <a:gd name="connsiteX7" fmla="*/ 0 w 15636310"/>
              <a:gd name="connsiteY7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9517061 w 15636310"/>
              <a:gd name="connsiteY2" fmla="*/ 1332854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36310"/>
              <a:gd name="connsiteY0" fmla="*/ 2905932 h 13716000"/>
              <a:gd name="connsiteX1" fmla="*/ 2924565 w 15636310"/>
              <a:gd name="connsiteY1" fmla="*/ 0 h 13716000"/>
              <a:gd name="connsiteX2" fmla="*/ 11392356 w 15636310"/>
              <a:gd name="connsiteY2" fmla="*/ 7749 h 13716000"/>
              <a:gd name="connsiteX3" fmla="*/ 13500125 w 15636310"/>
              <a:gd name="connsiteY3" fmla="*/ 2123268 h 13716000"/>
              <a:gd name="connsiteX4" fmla="*/ 11593834 w 15636310"/>
              <a:gd name="connsiteY4" fmla="*/ 4021809 h 13716000"/>
              <a:gd name="connsiteX5" fmla="*/ 15623393 w 15636310"/>
              <a:gd name="connsiteY5" fmla="*/ 7997126 h 13716000"/>
              <a:gd name="connsiteX6" fmla="*/ 15636310 w 15636310"/>
              <a:gd name="connsiteY6" fmla="*/ 8865031 h 13716000"/>
              <a:gd name="connsiteX7" fmla="*/ 10797704 w 15636310"/>
              <a:gd name="connsiteY7" fmla="*/ 13716000 h 13716000"/>
              <a:gd name="connsiteX8" fmla="*/ 0 w 15636310"/>
              <a:gd name="connsiteY8" fmla="*/ 2905932 h 13716000"/>
              <a:gd name="connsiteX0" fmla="*/ 0 w 15641072"/>
              <a:gd name="connsiteY0" fmla="*/ 2897995 h 13716000"/>
              <a:gd name="connsiteX1" fmla="*/ 2929327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7995 h 13716000"/>
              <a:gd name="connsiteX1" fmla="*/ 2913452 w 15641072"/>
              <a:gd name="connsiteY1" fmla="*/ 0 h 13716000"/>
              <a:gd name="connsiteX2" fmla="*/ 11397118 w 15641072"/>
              <a:gd name="connsiteY2" fmla="*/ 7749 h 13716000"/>
              <a:gd name="connsiteX3" fmla="*/ 13504887 w 15641072"/>
              <a:gd name="connsiteY3" fmla="*/ 2123268 h 13716000"/>
              <a:gd name="connsiteX4" fmla="*/ 11598596 w 15641072"/>
              <a:gd name="connsiteY4" fmla="*/ 4021809 h 13716000"/>
              <a:gd name="connsiteX5" fmla="*/ 15628155 w 15641072"/>
              <a:gd name="connsiteY5" fmla="*/ 7997126 h 13716000"/>
              <a:gd name="connsiteX6" fmla="*/ 15641072 w 15641072"/>
              <a:gd name="connsiteY6" fmla="*/ 8865031 h 13716000"/>
              <a:gd name="connsiteX7" fmla="*/ 10802466 w 15641072"/>
              <a:gd name="connsiteY7" fmla="*/ 13716000 h 13716000"/>
              <a:gd name="connsiteX8" fmla="*/ 0 w 15641072"/>
              <a:gd name="connsiteY8" fmla="*/ 2897995 h 13716000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504887 w 15641072"/>
              <a:gd name="connsiteY3" fmla="*/ 2123457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8596 w 15641072"/>
              <a:gd name="connsiteY4" fmla="*/ 4021998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28155 w 15641072"/>
              <a:gd name="connsiteY5" fmla="*/ 7997315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41072"/>
              <a:gd name="connsiteY0" fmla="*/ 2898184 h 13716189"/>
              <a:gd name="connsiteX1" fmla="*/ 2913452 w 15641072"/>
              <a:gd name="connsiteY1" fmla="*/ 189 h 13716189"/>
              <a:gd name="connsiteX2" fmla="*/ 11378068 w 15641072"/>
              <a:gd name="connsiteY2" fmla="*/ 0 h 13716189"/>
              <a:gd name="connsiteX3" fmla="*/ 13493775 w 15641072"/>
              <a:gd name="connsiteY3" fmla="*/ 2112345 h 13716189"/>
              <a:gd name="connsiteX4" fmla="*/ 11592246 w 15641072"/>
              <a:gd name="connsiteY4" fmla="*/ 4006123 h 13716189"/>
              <a:gd name="connsiteX5" fmla="*/ 15610692 w 15641072"/>
              <a:gd name="connsiteY5" fmla="*/ 8002078 h 13716189"/>
              <a:gd name="connsiteX6" fmla="*/ 15641072 w 15641072"/>
              <a:gd name="connsiteY6" fmla="*/ 8865220 h 13716189"/>
              <a:gd name="connsiteX7" fmla="*/ 10802466 w 15641072"/>
              <a:gd name="connsiteY7" fmla="*/ 13716189 h 13716189"/>
              <a:gd name="connsiteX8" fmla="*/ 0 w 15641072"/>
              <a:gd name="connsiteY8" fmla="*/ 2898184 h 13716189"/>
              <a:gd name="connsiteX0" fmla="*/ 0 w 15610692"/>
              <a:gd name="connsiteY0" fmla="*/ 2898184 h 13716189"/>
              <a:gd name="connsiteX1" fmla="*/ 2913452 w 15610692"/>
              <a:gd name="connsiteY1" fmla="*/ 189 h 13716189"/>
              <a:gd name="connsiteX2" fmla="*/ 11378068 w 15610692"/>
              <a:gd name="connsiteY2" fmla="*/ 0 h 13716189"/>
              <a:gd name="connsiteX3" fmla="*/ 13493775 w 15610692"/>
              <a:gd name="connsiteY3" fmla="*/ 2112345 h 13716189"/>
              <a:gd name="connsiteX4" fmla="*/ 11592246 w 15610692"/>
              <a:gd name="connsiteY4" fmla="*/ 4006123 h 13716189"/>
              <a:gd name="connsiteX5" fmla="*/ 15610692 w 15610692"/>
              <a:gd name="connsiteY5" fmla="*/ 8002078 h 13716189"/>
              <a:gd name="connsiteX6" fmla="*/ 15609322 w 15610692"/>
              <a:gd name="connsiteY6" fmla="*/ 8879508 h 13716189"/>
              <a:gd name="connsiteX7" fmla="*/ 10802466 w 15610692"/>
              <a:gd name="connsiteY7" fmla="*/ 13716189 h 13716189"/>
              <a:gd name="connsiteX8" fmla="*/ 0 w 15610692"/>
              <a:gd name="connsiteY8" fmla="*/ 2898184 h 13716189"/>
              <a:gd name="connsiteX0" fmla="*/ 0 w 15612548"/>
              <a:gd name="connsiteY0" fmla="*/ 2898184 h 13716189"/>
              <a:gd name="connsiteX1" fmla="*/ 2913452 w 15612548"/>
              <a:gd name="connsiteY1" fmla="*/ 189 h 13716189"/>
              <a:gd name="connsiteX2" fmla="*/ 11378068 w 15612548"/>
              <a:gd name="connsiteY2" fmla="*/ 0 h 13716189"/>
              <a:gd name="connsiteX3" fmla="*/ 13493775 w 15612548"/>
              <a:gd name="connsiteY3" fmla="*/ 2112345 h 13716189"/>
              <a:gd name="connsiteX4" fmla="*/ 11592246 w 15612548"/>
              <a:gd name="connsiteY4" fmla="*/ 4006123 h 13716189"/>
              <a:gd name="connsiteX5" fmla="*/ 15610692 w 15612548"/>
              <a:gd name="connsiteY5" fmla="*/ 8002078 h 13716189"/>
              <a:gd name="connsiteX6" fmla="*/ 15612497 w 15612548"/>
              <a:gd name="connsiteY6" fmla="*/ 8873158 h 13716189"/>
              <a:gd name="connsiteX7" fmla="*/ 10802466 w 15612548"/>
              <a:gd name="connsiteY7" fmla="*/ 13716189 h 13716189"/>
              <a:gd name="connsiteX8" fmla="*/ 0 w 15612548"/>
              <a:gd name="connsiteY8" fmla="*/ 2898184 h 13716189"/>
              <a:gd name="connsiteX0" fmla="*/ 0 w 15612548"/>
              <a:gd name="connsiteY0" fmla="*/ 2898184 h 13717777"/>
              <a:gd name="connsiteX1" fmla="*/ 2913452 w 15612548"/>
              <a:gd name="connsiteY1" fmla="*/ 189 h 13717777"/>
              <a:gd name="connsiteX2" fmla="*/ 11378068 w 15612548"/>
              <a:gd name="connsiteY2" fmla="*/ 0 h 13717777"/>
              <a:gd name="connsiteX3" fmla="*/ 13493775 w 15612548"/>
              <a:gd name="connsiteY3" fmla="*/ 2112345 h 13717777"/>
              <a:gd name="connsiteX4" fmla="*/ 11592246 w 15612548"/>
              <a:gd name="connsiteY4" fmla="*/ 4006123 h 13717777"/>
              <a:gd name="connsiteX5" fmla="*/ 15610692 w 15612548"/>
              <a:gd name="connsiteY5" fmla="*/ 8002078 h 13717777"/>
              <a:gd name="connsiteX6" fmla="*/ 15612497 w 15612548"/>
              <a:gd name="connsiteY6" fmla="*/ 8873158 h 13717777"/>
              <a:gd name="connsiteX7" fmla="*/ 10804053 w 15612548"/>
              <a:gd name="connsiteY7" fmla="*/ 13717777 h 13717777"/>
              <a:gd name="connsiteX8" fmla="*/ 0 w 15612548"/>
              <a:gd name="connsiteY8" fmla="*/ 2898184 h 13717777"/>
              <a:gd name="connsiteX0" fmla="*/ 0 w 15612548"/>
              <a:gd name="connsiteY0" fmla="*/ 2898184 h 13722539"/>
              <a:gd name="connsiteX1" fmla="*/ 2913452 w 15612548"/>
              <a:gd name="connsiteY1" fmla="*/ 189 h 13722539"/>
              <a:gd name="connsiteX2" fmla="*/ 11378068 w 15612548"/>
              <a:gd name="connsiteY2" fmla="*/ 0 h 13722539"/>
              <a:gd name="connsiteX3" fmla="*/ 13493775 w 15612548"/>
              <a:gd name="connsiteY3" fmla="*/ 2112345 h 13722539"/>
              <a:gd name="connsiteX4" fmla="*/ 11592246 w 15612548"/>
              <a:gd name="connsiteY4" fmla="*/ 4006123 h 13722539"/>
              <a:gd name="connsiteX5" fmla="*/ 15610692 w 15612548"/>
              <a:gd name="connsiteY5" fmla="*/ 8002078 h 13722539"/>
              <a:gd name="connsiteX6" fmla="*/ 15612497 w 15612548"/>
              <a:gd name="connsiteY6" fmla="*/ 8873158 h 13722539"/>
              <a:gd name="connsiteX7" fmla="*/ 10799291 w 15612548"/>
              <a:gd name="connsiteY7" fmla="*/ 13722539 h 13722539"/>
              <a:gd name="connsiteX8" fmla="*/ 0 w 15612548"/>
              <a:gd name="connsiteY8" fmla="*/ 2898184 h 13722539"/>
              <a:gd name="connsiteX0" fmla="*/ 0 w 15612548"/>
              <a:gd name="connsiteY0" fmla="*/ 2898184 h 13720952"/>
              <a:gd name="connsiteX1" fmla="*/ 2913452 w 15612548"/>
              <a:gd name="connsiteY1" fmla="*/ 189 h 13720952"/>
              <a:gd name="connsiteX2" fmla="*/ 11378068 w 15612548"/>
              <a:gd name="connsiteY2" fmla="*/ 0 h 13720952"/>
              <a:gd name="connsiteX3" fmla="*/ 13493775 w 15612548"/>
              <a:gd name="connsiteY3" fmla="*/ 2112345 h 13720952"/>
              <a:gd name="connsiteX4" fmla="*/ 11592246 w 15612548"/>
              <a:gd name="connsiteY4" fmla="*/ 4006123 h 13720952"/>
              <a:gd name="connsiteX5" fmla="*/ 15610692 w 15612548"/>
              <a:gd name="connsiteY5" fmla="*/ 8002078 h 13720952"/>
              <a:gd name="connsiteX6" fmla="*/ 15612497 w 15612548"/>
              <a:gd name="connsiteY6" fmla="*/ 8873158 h 13720952"/>
              <a:gd name="connsiteX7" fmla="*/ 10797703 w 15612548"/>
              <a:gd name="connsiteY7" fmla="*/ 13720952 h 13720952"/>
              <a:gd name="connsiteX8" fmla="*/ 0 w 15612548"/>
              <a:gd name="connsiteY8" fmla="*/ 2898184 h 13720952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592246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493775 w 15612548"/>
              <a:gd name="connsiteY3" fmla="*/ 211234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0125 w 15612548"/>
              <a:gd name="connsiteY3" fmla="*/ 2118695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8184 h 13716190"/>
              <a:gd name="connsiteX1" fmla="*/ 2913452 w 15612548"/>
              <a:gd name="connsiteY1" fmla="*/ 189 h 13716190"/>
              <a:gd name="connsiteX2" fmla="*/ 11378068 w 15612548"/>
              <a:gd name="connsiteY2" fmla="*/ 0 h 13716190"/>
              <a:gd name="connsiteX3" fmla="*/ 13506475 w 15612548"/>
              <a:gd name="connsiteY3" fmla="*/ 2117107 h 13716190"/>
              <a:gd name="connsiteX4" fmla="*/ 11622409 w 15612548"/>
              <a:gd name="connsiteY4" fmla="*/ 4006123 h 13716190"/>
              <a:gd name="connsiteX5" fmla="*/ 15610692 w 15612548"/>
              <a:gd name="connsiteY5" fmla="*/ 8002078 h 13716190"/>
              <a:gd name="connsiteX6" fmla="*/ 15612497 w 15612548"/>
              <a:gd name="connsiteY6" fmla="*/ 8873158 h 13716190"/>
              <a:gd name="connsiteX7" fmla="*/ 10797703 w 15612548"/>
              <a:gd name="connsiteY7" fmla="*/ 13716190 h 13716190"/>
              <a:gd name="connsiteX8" fmla="*/ 0 w 15612548"/>
              <a:gd name="connsiteY8" fmla="*/ 2898184 h 13716190"/>
              <a:gd name="connsiteX0" fmla="*/ 0 w 15612548"/>
              <a:gd name="connsiteY0" fmla="*/ 2897995 h 13716001"/>
              <a:gd name="connsiteX1" fmla="*/ 2913452 w 15612548"/>
              <a:gd name="connsiteY1" fmla="*/ 0 h 13716001"/>
              <a:gd name="connsiteX2" fmla="*/ 11386006 w 15612548"/>
              <a:gd name="connsiteY2" fmla="*/ 1399 h 13716001"/>
              <a:gd name="connsiteX3" fmla="*/ 13506475 w 15612548"/>
              <a:gd name="connsiteY3" fmla="*/ 2116918 h 13716001"/>
              <a:gd name="connsiteX4" fmla="*/ 11622409 w 15612548"/>
              <a:gd name="connsiteY4" fmla="*/ 4005934 h 13716001"/>
              <a:gd name="connsiteX5" fmla="*/ 15610692 w 15612548"/>
              <a:gd name="connsiteY5" fmla="*/ 8001889 h 13716001"/>
              <a:gd name="connsiteX6" fmla="*/ 15612497 w 15612548"/>
              <a:gd name="connsiteY6" fmla="*/ 8872969 h 13716001"/>
              <a:gd name="connsiteX7" fmla="*/ 10797703 w 15612548"/>
              <a:gd name="connsiteY7" fmla="*/ 13716001 h 13716001"/>
              <a:gd name="connsiteX8" fmla="*/ 0 w 15612548"/>
              <a:gd name="connsiteY8" fmla="*/ 2897995 h 13716001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6475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2409 w 15612548"/>
              <a:gd name="connsiteY4" fmla="*/ 4006122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8002077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6189"/>
              <a:gd name="connsiteX1" fmla="*/ 2913452 w 15612548"/>
              <a:gd name="connsiteY1" fmla="*/ 188 h 13716189"/>
              <a:gd name="connsiteX2" fmla="*/ 11389181 w 15612548"/>
              <a:gd name="connsiteY2" fmla="*/ 0 h 13716189"/>
              <a:gd name="connsiteX3" fmla="*/ 13509650 w 15612548"/>
              <a:gd name="connsiteY3" fmla="*/ 2117106 h 13716189"/>
              <a:gd name="connsiteX4" fmla="*/ 11625584 w 15612548"/>
              <a:gd name="connsiteY4" fmla="*/ 4007709 h 13716189"/>
              <a:gd name="connsiteX5" fmla="*/ 15610692 w 15612548"/>
              <a:gd name="connsiteY5" fmla="*/ 7992552 h 13716189"/>
              <a:gd name="connsiteX6" fmla="*/ 15612497 w 15612548"/>
              <a:gd name="connsiteY6" fmla="*/ 8873157 h 13716189"/>
              <a:gd name="connsiteX7" fmla="*/ 10797703 w 15612548"/>
              <a:gd name="connsiteY7" fmla="*/ 13716189 h 13716189"/>
              <a:gd name="connsiteX8" fmla="*/ 0 w 15612548"/>
              <a:gd name="connsiteY8" fmla="*/ 2898183 h 13716189"/>
              <a:gd name="connsiteX0" fmla="*/ 0 w 15612548"/>
              <a:gd name="connsiteY0" fmla="*/ 2898183 h 13713014"/>
              <a:gd name="connsiteX1" fmla="*/ 2913452 w 15612548"/>
              <a:gd name="connsiteY1" fmla="*/ 188 h 13713014"/>
              <a:gd name="connsiteX2" fmla="*/ 11389181 w 15612548"/>
              <a:gd name="connsiteY2" fmla="*/ 0 h 13713014"/>
              <a:gd name="connsiteX3" fmla="*/ 13509650 w 15612548"/>
              <a:gd name="connsiteY3" fmla="*/ 2117106 h 13713014"/>
              <a:gd name="connsiteX4" fmla="*/ 11625584 w 15612548"/>
              <a:gd name="connsiteY4" fmla="*/ 4007709 h 13713014"/>
              <a:gd name="connsiteX5" fmla="*/ 15610692 w 15612548"/>
              <a:gd name="connsiteY5" fmla="*/ 7992552 h 13713014"/>
              <a:gd name="connsiteX6" fmla="*/ 15612497 w 15612548"/>
              <a:gd name="connsiteY6" fmla="*/ 8873157 h 13713014"/>
              <a:gd name="connsiteX7" fmla="*/ 10797703 w 15612548"/>
              <a:gd name="connsiteY7" fmla="*/ 13713014 h 13713014"/>
              <a:gd name="connsiteX8" fmla="*/ 0 w 15612548"/>
              <a:gd name="connsiteY8" fmla="*/ 2898183 h 1371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12548" h="13713014">
                <a:moveTo>
                  <a:pt x="0" y="2898183"/>
                </a:moveTo>
                <a:lnTo>
                  <a:pt x="2913452" y="188"/>
                </a:lnTo>
                <a:lnTo>
                  <a:pt x="11389181" y="0"/>
                </a:lnTo>
                <a:lnTo>
                  <a:pt x="13509650" y="2117106"/>
                </a:lnTo>
                <a:lnTo>
                  <a:pt x="11625584" y="4007709"/>
                </a:lnTo>
                <a:lnTo>
                  <a:pt x="15610692" y="7992552"/>
                </a:lnTo>
                <a:cubicBezTo>
                  <a:pt x="15610235" y="8285029"/>
                  <a:pt x="15612954" y="8580680"/>
                  <a:pt x="15612497" y="8873157"/>
                </a:cubicBezTo>
                <a:lnTo>
                  <a:pt x="10797703" y="13713014"/>
                </a:lnTo>
                <a:lnTo>
                  <a:pt x="0" y="2898183"/>
                </a:lnTo>
                <a:close/>
              </a:path>
            </a:pathLst>
          </a:custGeo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C29ABF-C1C1-472E-9D73-8D1F0BA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DAA-2AC3-494C-892F-0DA95A3FACD8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C3553-90CD-451D-8C37-7D3AB146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04FDF3-5299-4F30-B7F6-2BB64052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942C1-BDF2-4474-BFA0-1929A31B6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375" y="8226425"/>
            <a:ext cx="15843250" cy="30607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000" b="1">
                <a:solidFill>
                  <a:schemeClr val="bg2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268DB6-12A5-4355-A6D7-39F91AAD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75" y="954089"/>
            <a:ext cx="15843250" cy="713580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1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21" name="Foto zleva 24,38 cm (-9,5)" hidden="1">
            <a:extLst>
              <a:ext uri="{FF2B5EF4-FFF2-40B4-BE49-F238E27FC236}">
                <a16:creationId xmlns:a16="http://schemas.microsoft.com/office/drawing/2014/main" id="{4A03EF21-8530-42C5-8F9B-B812AB5197D2}"/>
              </a:ext>
            </a:extLst>
          </p:cNvPr>
          <p:cNvCxnSpPr/>
          <p:nvPr userDrawn="1"/>
        </p:nvCxnSpPr>
        <p:spPr>
          <a:xfrm>
            <a:off x="8776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to dole X 54,34 cm (20,5)" hidden="1">
            <a:extLst>
              <a:ext uri="{FF2B5EF4-FFF2-40B4-BE49-F238E27FC236}">
                <a16:creationId xmlns:a16="http://schemas.microsoft.com/office/drawing/2014/main" id="{A6EED55F-B925-4437-B71F-A7F7533479A4}"/>
              </a:ext>
            </a:extLst>
          </p:cNvPr>
          <p:cNvCxnSpPr/>
          <p:nvPr userDrawn="1"/>
        </p:nvCxnSpPr>
        <p:spPr>
          <a:xfrm>
            <a:off x="19562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Foto zleva nahoře Y 8,12 cm (11,0)" hidden="1">
            <a:extLst>
              <a:ext uri="{FF2B5EF4-FFF2-40B4-BE49-F238E27FC236}">
                <a16:creationId xmlns:a16="http://schemas.microsoft.com/office/drawing/2014/main" id="{45C01206-D9B3-4DC8-9FEB-F2DDE8E2CFCE}"/>
              </a:ext>
            </a:extLst>
          </p:cNvPr>
          <p:cNvCxnSpPr/>
          <p:nvPr userDrawn="1"/>
        </p:nvCxnSpPr>
        <p:spPr>
          <a:xfrm>
            <a:off x="0" y="2923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to vpravo dole Y 24,68 cm (-5,6)" hidden="1">
            <a:extLst>
              <a:ext uri="{FF2B5EF4-FFF2-40B4-BE49-F238E27FC236}">
                <a16:creationId xmlns:a16="http://schemas.microsoft.com/office/drawing/2014/main" id="{22EBEAE4-89B3-4C28-AEC3-5837D5E840D0}"/>
              </a:ext>
            </a:extLst>
          </p:cNvPr>
          <p:cNvCxnSpPr>
            <a:cxnSpLocks/>
          </p:cNvCxnSpPr>
          <p:nvPr userDrawn="1"/>
        </p:nvCxnSpPr>
        <p:spPr>
          <a:xfrm>
            <a:off x="0" y="8884800"/>
            <a:ext cx="24383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to nahoře vlevo 32,42 cm (-1,4)" hidden="1">
            <a:extLst>
              <a:ext uri="{FF2B5EF4-FFF2-40B4-BE49-F238E27FC236}">
                <a16:creationId xmlns:a16="http://schemas.microsoft.com/office/drawing/2014/main" id="{007B8778-05CF-47EB-B106-319714304FB8}"/>
              </a:ext>
            </a:extLst>
          </p:cNvPr>
          <p:cNvCxnSpPr/>
          <p:nvPr userDrawn="1"/>
        </p:nvCxnSpPr>
        <p:spPr>
          <a:xfrm>
            <a:off x="116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odnadpis úč. Y 24,9 cm" hidden="1">
            <a:extLst>
              <a:ext uri="{FF2B5EF4-FFF2-40B4-BE49-F238E27FC236}">
                <a16:creationId xmlns:a16="http://schemas.microsoft.com/office/drawing/2014/main" id="{14D6EFB1-107F-4704-8299-2539CBB40FB6}"/>
              </a:ext>
            </a:extLst>
          </p:cNvPr>
          <p:cNvCxnSpPr/>
          <p:nvPr userDrawn="1"/>
        </p:nvCxnSpPr>
        <p:spPr>
          <a:xfrm>
            <a:off x="0" y="89640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Nadpis 2. ř. úč. Y 21,36 cm" hidden="1">
            <a:extLst>
              <a:ext uri="{FF2B5EF4-FFF2-40B4-BE49-F238E27FC236}">
                <a16:creationId xmlns:a16="http://schemas.microsoft.com/office/drawing/2014/main" id="{C6EDD88E-EC5A-466F-A97A-C3A597C3EABB}"/>
              </a:ext>
            </a:extLst>
          </p:cNvPr>
          <p:cNvCxnSpPr/>
          <p:nvPr userDrawn="1"/>
        </p:nvCxnSpPr>
        <p:spPr>
          <a:xfrm>
            <a:off x="0" y="76896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Nadpis 1. ř. úč. Y 16,14 cm" hidden="1">
            <a:extLst>
              <a:ext uri="{FF2B5EF4-FFF2-40B4-BE49-F238E27FC236}">
                <a16:creationId xmlns:a16="http://schemas.microsoft.com/office/drawing/2014/main" id="{B641107B-B499-4717-858A-62886C05B2E7}"/>
              </a:ext>
            </a:extLst>
          </p:cNvPr>
          <p:cNvCxnSpPr/>
          <p:nvPr userDrawn="1"/>
        </p:nvCxnSpPr>
        <p:spPr>
          <a:xfrm>
            <a:off x="0" y="58104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Nadpis zleva X 11,91 cm (-22,0)" hidden="1">
            <a:extLst>
              <a:ext uri="{FF2B5EF4-FFF2-40B4-BE49-F238E27FC236}">
                <a16:creationId xmlns:a16="http://schemas.microsoft.com/office/drawing/2014/main" id="{10B275E3-C80D-4B37-BC19-32C031F6FFB2}"/>
              </a:ext>
            </a:extLst>
          </p:cNvPr>
          <p:cNvCxnSpPr/>
          <p:nvPr userDrawn="1"/>
        </p:nvCxnSpPr>
        <p:spPr>
          <a:xfrm>
            <a:off x="4287600" y="0"/>
            <a:ext cx="0" cy="1371599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0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692" userDrawn="1">
          <p15:clr>
            <a:srgbClr val="FBAE40"/>
          </p15:clr>
        </p15:guide>
        <p15:guide id="10" pos="2690" userDrawn="1">
          <p15:clr>
            <a:srgbClr val="FBAE40"/>
          </p15:clr>
        </p15:guide>
        <p15:guide id="11" orient="horz" pos="601" userDrawn="1">
          <p15:clr>
            <a:srgbClr val="FBAE40"/>
          </p15:clr>
        </p15:guide>
        <p15:guide id="12" orient="horz" pos="5091" userDrawn="1">
          <p15:clr>
            <a:srgbClr val="FBAE40"/>
          </p15:clr>
        </p15:guide>
        <p15:guide id="13" orient="horz" pos="5182" userDrawn="1">
          <p15:clr>
            <a:srgbClr val="FBAE40"/>
          </p15:clr>
        </p15:guide>
        <p15:guide id="14" orient="horz" pos="7110" userDrawn="1">
          <p15:clr>
            <a:srgbClr val="FBAE40"/>
          </p15:clr>
        </p15:guide>
        <p15:guide id="15" pos="55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F572-B723-4F88-91A4-2539088B5A1B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60425" y="3113088"/>
            <a:ext cx="9288463" cy="7777162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7989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2" orient="horz" pos="6860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3731-69E0-41A9-BE6E-BF4881C18378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Text zleva X 40,48 cm (6,6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457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91A441-7CE7-4DEA-ACB8-1CDF992CA3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568488" y="3005138"/>
            <a:ext cx="8280400" cy="7524750"/>
          </a:xfrm>
        </p:spPr>
        <p:txBody>
          <a:bodyPr anchor="ctr" anchorCtr="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3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7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18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6F1C-3117-4BFC-85D8-EC5C69096D67}" type="datetime1">
              <a:rPr lang="cs-CZ" smtClean="0"/>
              <a:t>25.03.2023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52363" y="3113087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2363" y="10854000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</p:spTree>
    <p:extLst>
      <p:ext uri="{BB962C8B-B14F-4D97-AF65-F5344CB8AC3E}">
        <p14:creationId xmlns:p14="http://schemas.microsoft.com/office/powerpoint/2010/main" val="3693245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0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 Drive for success rgb SVG">
            <a:extLst>
              <a:ext uri="{FF2B5EF4-FFF2-40B4-BE49-F238E27FC236}">
                <a16:creationId xmlns:a16="http://schemas.microsoft.com/office/drawing/2014/main" id="{779A3B92-F8C6-48CA-92A5-FDEC74162BB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35114" y="11898313"/>
            <a:ext cx="1770906" cy="1189037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65719F-13AE-41B8-84C2-837C85CE2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113625" y="12871450"/>
            <a:ext cx="2735262" cy="61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27BEB403-92D0-41AD-8BB4-64B13F344538}" type="datetime1">
              <a:rPr lang="cs-CZ" smtClean="0"/>
              <a:t>25.03.2023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63192B-0BFA-4F8E-9976-76CA5B19F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70374" y="12258675"/>
            <a:ext cx="1584325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 b="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B8369F-3184-4CAA-9B2E-2F6965415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113625" y="12258675"/>
            <a:ext cx="273526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3</a:t>
            </a:r>
            <a:fld id="{A23A5941-499E-4948-A421-DD6D61E710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37A2BE-BCE7-47B5-8503-5464180B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113" y="3005140"/>
            <a:ext cx="21313775" cy="8281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Po kliknutí můžete upravovat styly textu v předloze.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A5F68BB-0DDB-46B0-9E9B-06AF191D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noProof="0" dirty="0"/>
              <a:t>Kliknutím lze upravit styl.</a:t>
            </a:r>
          </a:p>
        </p:txBody>
      </p:sp>
      <p:cxnSp>
        <p:nvCxnSpPr>
          <p:cNvPr id="17" name="Zápatí úč. Y 35,39 cm (-13,7)" hidden="1">
            <a:extLst>
              <a:ext uri="{FF2B5EF4-FFF2-40B4-BE49-F238E27FC236}">
                <a16:creationId xmlns:a16="http://schemas.microsoft.com/office/drawing/2014/main" id="{AAD93220-488F-4318-AA17-35B4CE3DF39D}"/>
              </a:ext>
            </a:extLst>
          </p:cNvPr>
          <p:cNvCxnSpPr/>
          <p:nvPr userDrawn="1"/>
        </p:nvCxnSpPr>
        <p:spPr>
          <a:xfrm>
            <a:off x="0" y="127404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Zápatí zleva X 11,91 cm (-22,0)" hidden="1">
            <a:extLst>
              <a:ext uri="{FF2B5EF4-FFF2-40B4-BE49-F238E27FC236}">
                <a16:creationId xmlns:a16="http://schemas.microsoft.com/office/drawing/2014/main" id="{793570D6-8D4D-4445-B1FC-1A08CB8FE860}"/>
              </a:ext>
            </a:extLst>
          </p:cNvPr>
          <p:cNvCxnSpPr/>
          <p:nvPr userDrawn="1"/>
        </p:nvCxnSpPr>
        <p:spPr>
          <a:xfrm>
            <a:off x="4287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2. odrážka úč. Y 13,02 cm" hidden="1">
            <a:extLst>
              <a:ext uri="{FF2B5EF4-FFF2-40B4-BE49-F238E27FC236}">
                <a16:creationId xmlns:a16="http://schemas.microsoft.com/office/drawing/2014/main" id="{A8CB8F01-BDA0-4E37-95CF-1474B2B8E547}"/>
              </a:ext>
            </a:extLst>
          </p:cNvPr>
          <p:cNvCxnSpPr/>
          <p:nvPr userDrawn="1"/>
        </p:nvCxnSpPr>
        <p:spPr>
          <a:xfrm>
            <a:off x="0" y="4687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2. ř. úč. Y 11,32 cm" hidden="1">
            <a:extLst>
              <a:ext uri="{FF2B5EF4-FFF2-40B4-BE49-F238E27FC236}">
                <a16:creationId xmlns:a16="http://schemas.microsoft.com/office/drawing/2014/main" id="{FC585499-3427-45C8-B127-472590D16665}"/>
              </a:ext>
            </a:extLst>
          </p:cNvPr>
          <p:cNvCxnSpPr/>
          <p:nvPr userDrawn="1"/>
        </p:nvCxnSpPr>
        <p:spPr>
          <a:xfrm>
            <a:off x="0" y="407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Odražený text X 6,7 cm (-27,2)" hidden="1">
            <a:extLst>
              <a:ext uri="{FF2B5EF4-FFF2-40B4-BE49-F238E27FC236}">
                <a16:creationId xmlns:a16="http://schemas.microsoft.com/office/drawing/2014/main" id="{53FC80C6-74B9-4C6F-8CC9-F6DE536574CB}"/>
              </a:ext>
            </a:extLst>
          </p:cNvPr>
          <p:cNvCxnSpPr/>
          <p:nvPr userDrawn="1"/>
        </p:nvCxnSpPr>
        <p:spPr>
          <a:xfrm>
            <a:off x="241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ext 1. ř. úč. Y 9,63 cm" hidden="1">
            <a:extLst>
              <a:ext uri="{FF2B5EF4-FFF2-40B4-BE49-F238E27FC236}">
                <a16:creationId xmlns:a16="http://schemas.microsoft.com/office/drawing/2014/main" id="{75703427-80B0-41DC-9995-D0166ED41BC9}"/>
              </a:ext>
            </a:extLst>
          </p:cNvPr>
          <p:cNvCxnSpPr/>
          <p:nvPr userDrawn="1"/>
        </p:nvCxnSpPr>
        <p:spPr>
          <a:xfrm>
            <a:off x="0" y="3466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Obrázek shora Y 8,64 cm" hidden="1">
            <a:extLst>
              <a:ext uri="{FF2B5EF4-FFF2-40B4-BE49-F238E27FC236}">
                <a16:creationId xmlns:a16="http://schemas.microsoft.com/office/drawing/2014/main" id="{0ADD1FFE-F6FA-4948-93A0-1D59D10428AE}"/>
              </a:ext>
            </a:extLst>
          </p:cNvPr>
          <p:cNvCxnSpPr/>
          <p:nvPr userDrawn="1"/>
        </p:nvCxnSpPr>
        <p:spPr>
          <a:xfrm>
            <a:off x="0" y="3110400"/>
            <a:ext cx="24384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Nadpis úč. Y 4,47 cm (-16,4;-11,5))" hidden="1">
            <a:extLst>
              <a:ext uri="{FF2B5EF4-FFF2-40B4-BE49-F238E27FC236}">
                <a16:creationId xmlns:a16="http://schemas.microsoft.com/office/drawing/2014/main" id="{DF5B543E-9EF0-454F-A2A9-37E15F748EEA}"/>
              </a:ext>
            </a:extLst>
          </p:cNvPr>
          <p:cNvCxnSpPr/>
          <p:nvPr userDrawn="1"/>
        </p:nvCxnSpPr>
        <p:spPr>
          <a:xfrm>
            <a:off x="0" y="160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 okraj Y 32,72 cm (-13,7)" hidden="1">
            <a:extLst>
              <a:ext uri="{FF2B5EF4-FFF2-40B4-BE49-F238E27FC236}">
                <a16:creationId xmlns:a16="http://schemas.microsoft.com/office/drawing/2014/main" id="{E7C1B51A-307C-4A99-A3AA-96B31E28A2CC}"/>
              </a:ext>
            </a:extLst>
          </p:cNvPr>
          <p:cNvCxnSpPr/>
          <p:nvPr userDrawn="1"/>
        </p:nvCxnSpPr>
        <p:spPr>
          <a:xfrm>
            <a:off x="0" y="1177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 okraj X 4,23 cm (-29,6)" hidden="1">
            <a:extLst>
              <a:ext uri="{FF2B5EF4-FFF2-40B4-BE49-F238E27FC236}">
                <a16:creationId xmlns:a16="http://schemas.microsoft.com/office/drawing/2014/main" id="{FF22DC9B-195F-44E6-9A88-EEC4D12DBDD2}"/>
              </a:ext>
            </a:extLst>
          </p:cNvPr>
          <p:cNvCxnSpPr/>
          <p:nvPr userDrawn="1"/>
        </p:nvCxnSpPr>
        <p:spPr>
          <a:xfrm>
            <a:off x="152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8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64" r:id="rId5"/>
    <p:sldLayoutId id="2147483651" r:id="rId6"/>
    <p:sldLayoutId id="2147483657" r:id="rId7"/>
    <p:sldLayoutId id="2147483662" r:id="rId8"/>
    <p:sldLayoutId id="2147483661" r:id="rId9"/>
    <p:sldLayoutId id="2147483665" r:id="rId10"/>
    <p:sldLayoutId id="2147483663" r:id="rId11"/>
    <p:sldLayoutId id="2147483668" r:id="rId12"/>
    <p:sldLayoutId id="2147483653" r:id="rId13"/>
    <p:sldLayoutId id="2147483654" r:id="rId14"/>
    <p:sldLayoutId id="2147483667" r:id="rId15"/>
    <p:sldLayoutId id="2147483666" r:id="rId16"/>
    <p:sldLayoutId id="2147483669" r:id="rId17"/>
    <p:sldLayoutId id="2147483670" r:id="rId18"/>
    <p:sldLayoutId id="2147483672" r:id="rId19"/>
    <p:sldLayoutId id="2147483677" r:id="rId20"/>
    <p:sldLayoutId id="2147483678" r:id="rId21"/>
    <p:sldLayoutId id="2147483679" r:id="rId22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10000"/>
        </a:lnSpc>
        <a:spcBef>
          <a:spcPts val="480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28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592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456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wm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7.sv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5bea5af5-43e2-4deb-bd2c-ab8400820788/?pbi_source=PowerPoi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B6C1680A-F570-4D57-90C9-52F7940C3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Matouš Kostlivý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0F2702-3425-42E4-8B24-961F4EB0D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730" y="6372248"/>
            <a:ext cx="16304000" cy="5767250"/>
          </a:xfrm>
        </p:spPr>
        <p:txBody>
          <a:bodyPr>
            <a:normAutofit/>
          </a:bodyPr>
          <a:lstStyle/>
          <a:p>
            <a:pPr>
              <a:lnSpc>
                <a:spcPts val="7500"/>
              </a:lnSpc>
            </a:pPr>
            <a:r>
              <a:rPr lang="pl-PL" dirty="0"/>
              <a:t>Investment Climate</a:t>
            </a:r>
            <a:br>
              <a:rPr lang="pl-PL" dirty="0"/>
            </a:br>
            <a:r>
              <a:rPr lang="pl-PL" dirty="0"/>
              <a:t>in the Czech Republic</a:t>
            </a: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18E71A6-BCF9-4588-AB56-BB559E7E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27.3.2023</a:t>
            </a:r>
          </a:p>
        </p:txBody>
      </p:sp>
    </p:spTree>
    <p:extLst>
      <p:ext uri="{BB962C8B-B14F-4D97-AF65-F5344CB8AC3E}">
        <p14:creationId xmlns:p14="http://schemas.microsoft.com/office/powerpoint/2010/main" val="416597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681743" y="3586940"/>
          <a:ext cx="15953310" cy="6542120"/>
        </p:xfrm>
        <a:graphic>
          <a:graphicData uri="http://schemas.openxmlformats.org/drawingml/2006/table">
            <a:tbl>
              <a:tblPr firstRow="1" bandRow="1">
                <a:tableStyleId>{B301B821-A1FF-9999-AEE7-76D212191A09}</a:tableStyleId>
              </a:tblPr>
              <a:tblGrid>
                <a:gridCol w="3760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9822">
                  <a:extLst>
                    <a:ext uri="{9D8B030D-6E8A-4147-A177-3AD203B41FA5}">
                      <a16:colId xmlns:a16="http://schemas.microsoft.com/office/drawing/2014/main" val="681459514"/>
                    </a:ext>
                  </a:extLst>
                </a:gridCol>
                <a:gridCol w="34570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70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6792">
                <a:tc>
                  <a:txBody>
                    <a:bodyPr/>
                    <a:lstStyle/>
                    <a:p>
                      <a:r>
                        <a:rPr lang="cs-CZ" sz="2200" b="1" noProof="0" dirty="0" err="1">
                          <a:solidFill>
                            <a:srgbClr val="E61A38"/>
                          </a:solidFill>
                        </a:rPr>
                        <a:t>Sector</a:t>
                      </a:r>
                      <a:endParaRPr lang="en-GB" sz="2200" b="1" noProof="0" dirty="0">
                        <a:solidFill>
                          <a:srgbClr val="E61A38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noProof="0" dirty="0">
                          <a:solidFill>
                            <a:srgbClr val="E61A38"/>
                          </a:solidFill>
                        </a:rPr>
                        <a:t>Projects</a:t>
                      </a:r>
                      <a:endParaRPr lang="en-GB" sz="2200" b="1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noProof="0" dirty="0">
                          <a:solidFill>
                            <a:srgbClr val="E61A38"/>
                          </a:solidFill>
                        </a:rPr>
                        <a:t>Capex ($ m)</a:t>
                      </a:r>
                      <a:endParaRPr lang="en-GB" sz="2200" b="1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noProof="0" dirty="0">
                          <a:solidFill>
                            <a:srgbClr val="E61A38"/>
                          </a:solidFill>
                        </a:rPr>
                        <a:t>Capex (€ m)</a:t>
                      </a:r>
                      <a:endParaRPr lang="en-GB" sz="2200" b="1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noProof="0" dirty="0">
                          <a:solidFill>
                            <a:srgbClr val="E61A38"/>
                          </a:solidFill>
                        </a:rPr>
                        <a:t>Jobs</a:t>
                      </a:r>
                      <a:endParaRPr lang="en-GB" sz="2200" b="1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42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Electronic Components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486.38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454.56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322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58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Business Machines &amp; Equipment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19.65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449.02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5,638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58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Communications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119.82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111.98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58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Consumer Electronics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134.75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25.94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1,387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58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Financial</a:t>
                      </a: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2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Services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28.98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27.08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2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</a:t>
                      </a:r>
                      <a:endParaRPr lang="en-GB" sz="2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/>
                </a:tc>
                <a:extLst>
                  <a:ext uri="{0D108BD9-81ED-4DB2-BD59-A6C34878D82A}">
                    <a16:rowId xmlns:a16="http://schemas.microsoft.com/office/drawing/2014/main" val="3437189251"/>
                  </a:ext>
                </a:extLst>
              </a:tr>
              <a:tr h="951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noProof="0" dirty="0">
                          <a:solidFill>
                            <a:srgbClr val="E61A38"/>
                          </a:solidFill>
                        </a:rPr>
                        <a:t>Total</a:t>
                      </a:r>
                      <a:endParaRPr lang="en-GB" sz="2200" b="0" noProof="0" dirty="0">
                        <a:solidFill>
                          <a:srgbClr val="E61A38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200" b="0" noProof="0" dirty="0">
                          <a:solidFill>
                            <a:srgbClr val="E61A38"/>
                          </a:solidFill>
                          <a:latin typeface="+mn-lt"/>
                          <a:cs typeface="Arial" pitchFamily="34" charset="0"/>
                        </a:rPr>
                        <a:t>39</a:t>
                      </a:r>
                      <a:endParaRPr lang="en-GB" sz="2200" b="0" noProof="0" dirty="0">
                        <a:solidFill>
                          <a:srgbClr val="E61A38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82880" marR="182880" marT="91440" marB="9144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E61A38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cs-CZ" sz="2200" b="0" i="0" u="none" strike="noStrike" dirty="0">
                          <a:solidFill>
                            <a:srgbClr val="E61A38"/>
                          </a:solidFill>
                          <a:effectLst/>
                          <a:latin typeface="+mn-lt"/>
                        </a:rPr>
                        <a:t>,218.98</a:t>
                      </a:r>
                      <a:endParaRPr lang="en-US" sz="2200" b="0" i="0" u="none" strike="noStrike" dirty="0">
                        <a:solidFill>
                          <a:srgbClr val="E61A38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200" b="0" i="0" u="none" strike="noStrike" dirty="0">
                          <a:solidFill>
                            <a:srgbClr val="E61A38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cs-CZ" sz="2200" b="0" i="0" u="none" strike="noStrike" dirty="0">
                          <a:solidFill>
                            <a:srgbClr val="E61A38"/>
                          </a:solidFill>
                          <a:effectLst/>
                          <a:latin typeface="+mn-lt"/>
                        </a:rPr>
                        <a:t>,139.23</a:t>
                      </a:r>
                      <a:endParaRPr lang="en-US" sz="2200" b="0" i="0" u="none" strike="noStrike" dirty="0">
                        <a:solidFill>
                          <a:srgbClr val="E61A38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200" b="0" i="0" u="none" strike="noStrike" dirty="0">
                          <a:solidFill>
                            <a:srgbClr val="E61A38"/>
                          </a:solidFill>
                          <a:effectLst/>
                          <a:latin typeface="+mn-lt"/>
                        </a:rPr>
                        <a:t>18,004</a:t>
                      </a:r>
                      <a:endParaRPr lang="en-US" sz="2200" b="0" i="0" u="none" strike="noStrike" dirty="0">
                        <a:solidFill>
                          <a:srgbClr val="E61A38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5939851"/>
                  </a:ext>
                </a:extLst>
              </a:tr>
            </a:tbl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9862C5DC-0AE5-4C53-83A4-5FF8AEC4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FDI </a:t>
            </a:r>
            <a:r>
              <a:rPr lang="cs-CZ" dirty="0" err="1"/>
              <a:t>from</a:t>
            </a:r>
            <a:r>
              <a:rPr lang="cs-CZ" dirty="0"/>
              <a:t> Taiwan to </a:t>
            </a:r>
            <a:r>
              <a:rPr lang="cs-CZ" dirty="0" err="1"/>
              <a:t>the</a:t>
            </a:r>
            <a:r>
              <a:rPr lang="cs-CZ" dirty="0"/>
              <a:t> Czech Republic</a:t>
            </a:r>
            <a:br>
              <a:rPr lang="cs-CZ" dirty="0"/>
            </a:br>
            <a:r>
              <a:rPr lang="cs-CZ" sz="3600" b="0" dirty="0">
                <a:solidFill>
                  <a:srgbClr val="3C65A6"/>
                </a:solidFill>
              </a:rPr>
              <a:t>FDI by </a:t>
            </a:r>
            <a:r>
              <a:rPr lang="cs-CZ" sz="3600" b="0" dirty="0" err="1">
                <a:solidFill>
                  <a:srgbClr val="3C65A6"/>
                </a:solidFill>
              </a:rPr>
              <a:t>sector</a:t>
            </a:r>
            <a:r>
              <a:rPr lang="cs-CZ" sz="3600" b="0" dirty="0">
                <a:solidFill>
                  <a:srgbClr val="3C65A6"/>
                </a:solidFill>
              </a:rPr>
              <a:t>, 2003 - 2022</a:t>
            </a:r>
            <a:endParaRPr lang="en-US" b="0" dirty="0"/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id="{349B79CD-72B3-4FD5-822F-9EEE22A0D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26653" y="11427742"/>
            <a:ext cx="36840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GB" altLang="cs-CZ" b="1" kern="0" dirty="0">
                <a:latin typeface="+mn-lt"/>
                <a:cs typeface="Arial" panose="020B0604020202020204" pitchFamily="34" charset="0"/>
              </a:rPr>
              <a:t>Source</a:t>
            </a:r>
            <a:r>
              <a:rPr lang="en-GB" altLang="cs-CZ" kern="0" dirty="0">
                <a:latin typeface="+mn-lt"/>
                <a:cs typeface="Arial" panose="020B0604020202020204" pitchFamily="34" charset="0"/>
              </a:rPr>
              <a:t>: </a:t>
            </a:r>
            <a:r>
              <a:rPr lang="en-GB" altLang="cs-CZ" kern="0" dirty="0">
                <a:latin typeface="+mn-lt"/>
              </a:rPr>
              <a:t>fDi Markets, 20</a:t>
            </a:r>
            <a:r>
              <a:rPr lang="cs-CZ" altLang="cs-CZ" kern="0" dirty="0">
                <a:latin typeface="+mn-lt"/>
              </a:rPr>
              <a:t>23</a:t>
            </a:r>
            <a:endParaRPr lang="en-GB" altLang="cs-CZ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127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8350" y="795326"/>
            <a:ext cx="21529676" cy="7632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Reasons</a:t>
            </a:r>
            <a:r>
              <a:rPr lang="cs-CZ" dirty="0"/>
              <a:t> </a:t>
            </a:r>
            <a:r>
              <a:rPr lang="cs-CZ"/>
              <a:t>to </a:t>
            </a:r>
            <a:r>
              <a:rPr lang="cs-CZ" dirty="0"/>
              <a:t>I</a:t>
            </a:r>
            <a:r>
              <a:rPr lang="cs-CZ"/>
              <a:t>nvest</a:t>
            </a:r>
            <a:endParaRPr lang="en-US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D295-A941-4BF4-A6ED-279D616825A2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13" name="Zástupný symbol pro obsah 3"/>
          <p:cNvGraphicFramePr>
            <a:graphicFrameLocks/>
          </p:cNvGraphicFramePr>
          <p:nvPr/>
        </p:nvGraphicFramePr>
        <p:xfrm>
          <a:off x="4352798" y="2656946"/>
          <a:ext cx="16459200" cy="878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2139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D295-A941-4BF4-A6ED-279D616825A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504442" y="4490650"/>
            <a:ext cx="15843250" cy="3060700"/>
          </a:xfrm>
        </p:spPr>
        <p:txBody>
          <a:bodyPr/>
          <a:lstStyle/>
          <a:p>
            <a:r>
              <a:rPr lang="cs-CZ" dirty="0"/>
              <a:t>II.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7817" y="5784980"/>
            <a:ext cx="9501608" cy="4059072"/>
          </a:xfrm>
        </p:spPr>
        <p:txBody>
          <a:bodyPr anchor="t">
            <a:normAutofit/>
          </a:bodyPr>
          <a:lstStyle/>
          <a:p>
            <a:r>
              <a:rPr lang="cs-CZ" sz="8400" dirty="0" err="1"/>
              <a:t>Investment</a:t>
            </a:r>
            <a:r>
              <a:rPr lang="cs-CZ" sz="8400" dirty="0"/>
              <a:t> </a:t>
            </a:r>
            <a:r>
              <a:rPr lang="cs-CZ" sz="8400" dirty="0" err="1"/>
              <a:t>Incentives</a:t>
            </a:r>
            <a:endParaRPr lang="en-GB" sz="8800" dirty="0"/>
          </a:p>
        </p:txBody>
      </p:sp>
      <p:pic>
        <p:nvPicPr>
          <p:cNvPr id="21" name="Zástupný symbol obrázku 20">
            <a:extLst>
              <a:ext uri="{FF2B5EF4-FFF2-40B4-BE49-F238E27FC236}">
                <a16:creationId xmlns:a16="http://schemas.microsoft.com/office/drawing/2014/main" id="{6A0AB3A0-505F-43B7-B9E7-A27EF63BC52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9595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8662CB-608B-4FC8-9C1F-04E30CC9F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Incentives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EBC2C4-2980-4B37-AE06-214D981693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410E7C-5834-4B9F-9C8D-988EA0428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66" y="2717788"/>
            <a:ext cx="2505600" cy="25056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340351-0AFD-4C09-A1BE-50C24DE83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43" y="2472793"/>
            <a:ext cx="3182646" cy="31826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BF14F00-D764-4136-8AA7-6C7D4835E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143" y="2717791"/>
            <a:ext cx="2883170" cy="2883170"/>
          </a:xfrm>
          <a:prstGeom prst="rect">
            <a:avLst/>
          </a:prstGeom>
        </p:spPr>
      </p:pic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9044983A-F80F-4C1D-8AF2-31A74E27558E}"/>
              </a:ext>
            </a:extLst>
          </p:cNvPr>
          <p:cNvSpPr/>
          <p:nvPr/>
        </p:nvSpPr>
        <p:spPr>
          <a:xfrm>
            <a:off x="2673851" y="5417897"/>
            <a:ext cx="5720234" cy="495241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MANUFACTURING INDUSTRY</a:t>
            </a:r>
          </a:p>
          <a:p>
            <a:pPr algn="ctr"/>
            <a:endParaRPr lang="cs-CZ" sz="28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Production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cs-CZ" sz="2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B542FCC0-3AC1-4278-B9B6-E3379D684559}"/>
              </a:ext>
            </a:extLst>
          </p:cNvPr>
          <p:cNvSpPr/>
          <p:nvPr/>
        </p:nvSpPr>
        <p:spPr>
          <a:xfrm>
            <a:off x="9323383" y="5398532"/>
            <a:ext cx="5822570" cy="4952408"/>
          </a:xfrm>
          <a:prstGeom prst="roundRect">
            <a:avLst/>
          </a:prstGeom>
          <a:solidFill>
            <a:srgbClr val="DD4A53"/>
          </a:solidFill>
          <a:ln>
            <a:solidFill>
              <a:srgbClr val="DD4A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TECHNOLOGY</a:t>
            </a:r>
            <a:r>
              <a:rPr lang="cs-CZ" sz="72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CENTRES</a:t>
            </a:r>
          </a:p>
          <a:p>
            <a:pPr algn="ctr"/>
            <a:endParaRPr lang="cs-CZ" sz="2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GB" alt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&amp;</a:t>
            </a:r>
            <a:r>
              <a:rPr lang="cs-CZ" alt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 </a:t>
            </a:r>
            <a:r>
              <a:rPr lang="cs-CZ" altLang="cs-CZ" sz="2800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centres</a:t>
            </a:r>
            <a:endParaRPr lang="cs-CZ" sz="2800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4FF8C263-5496-46AE-8114-4BF86D71B6E3}"/>
              </a:ext>
            </a:extLst>
          </p:cNvPr>
          <p:cNvSpPr/>
          <p:nvPr/>
        </p:nvSpPr>
        <p:spPr>
          <a:xfrm>
            <a:off x="15984693" y="5398533"/>
            <a:ext cx="6418462" cy="499103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7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BUSINESS SUPPORT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SERVICES CENTRES </a:t>
            </a:r>
          </a:p>
          <a:p>
            <a:pPr algn="ctr"/>
            <a:endParaRPr lang="en-US" sz="7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685800" indent="-6858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shared service cent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SW development cent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  <a:p>
            <a:pPr marL="685800" indent="-68580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high-tech repair cent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  <a:p>
            <a:pPr marL="685800" indent="-685800">
              <a:buFont typeface="+mj-lt"/>
              <a:buAutoNum type="arabicPeriod"/>
            </a:pPr>
            <a:r>
              <a:rPr 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ata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cent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 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cs-CZ" sz="3200" b="1" dirty="0">
              <a:solidFill>
                <a:schemeClr val="tx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élník 5">
            <a:extLst>
              <a:ext uri="{FF2B5EF4-FFF2-40B4-BE49-F238E27FC236}">
                <a16:creationId xmlns:a16="http://schemas.microsoft.com/office/drawing/2014/main" id="{E34A8AD0-1E77-44FC-9DCA-F43C387E6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0112" y="11610528"/>
            <a:ext cx="107142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b="1" spc="80" dirty="0">
                <a:solidFill>
                  <a:srgbClr val="002E60"/>
                </a:solidFill>
                <a:cs typeface="Arial" panose="020B0604020202020204" pitchFamily="34" charset="0"/>
              </a:rPr>
              <a:t>Source</a:t>
            </a:r>
            <a:r>
              <a:rPr lang="cs-CZ" b="1" spc="80" dirty="0">
                <a:solidFill>
                  <a:srgbClr val="002E60"/>
                </a:solidFill>
                <a:cs typeface="Arial" panose="020B0604020202020204" pitchFamily="34" charset="0"/>
              </a:rPr>
              <a:t>: </a:t>
            </a:r>
            <a:r>
              <a:rPr lang="en-GB" altLang="cs-CZ" spc="80" dirty="0">
                <a:solidFill>
                  <a:srgbClr val="002E60"/>
                </a:solidFill>
                <a:cs typeface="Arial" panose="020B0604020202020204" pitchFamily="34" charset="0"/>
              </a:rPr>
              <a:t>Act on Investment Incentives No. 72/2000 Coll</a:t>
            </a:r>
            <a:r>
              <a:rPr lang="en-GB" altLang="cs-CZ" b="1" spc="80" dirty="0">
                <a:solidFill>
                  <a:srgbClr val="002E60"/>
                </a:solidFill>
                <a:cs typeface="Arial" panose="020B0604020202020204" pitchFamily="34" charset="0"/>
              </a:rPr>
              <a:t>.</a:t>
            </a:r>
            <a:r>
              <a:rPr lang="cs-CZ" altLang="cs-CZ" b="1" spc="80" dirty="0">
                <a:solidFill>
                  <a:srgbClr val="002E60"/>
                </a:solidFill>
                <a:cs typeface="Arial" panose="020B0604020202020204" pitchFamily="34" charset="0"/>
              </a:rPr>
              <a:t>, </a:t>
            </a:r>
            <a:r>
              <a:rPr lang="cs-CZ" altLang="cs-CZ" spc="80" dirty="0">
                <a:solidFill>
                  <a:srgbClr val="002E60"/>
                </a:solidFill>
                <a:cs typeface="Arial" panose="020B0604020202020204" pitchFamily="34" charset="0"/>
              </a:rPr>
              <a:t>2019</a:t>
            </a:r>
            <a:endParaRPr lang="en-GB" altLang="cs-CZ" spc="80" dirty="0">
              <a:solidFill>
                <a:srgbClr val="002E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2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909E0-3F8C-4C99-843C-98502297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Types of</a:t>
            </a:r>
            <a:r>
              <a:rPr lang="cs-CZ" altLang="cs-CZ" dirty="0"/>
              <a:t> </a:t>
            </a:r>
            <a:r>
              <a:rPr lang="cs-CZ" altLang="cs-CZ" dirty="0" err="1"/>
              <a:t>investment</a:t>
            </a:r>
            <a:r>
              <a:rPr lang="en-US" altLang="cs-CZ" dirty="0"/>
              <a:t> incentive</a:t>
            </a:r>
            <a:r>
              <a:rPr lang="cs-CZ" altLang="cs-CZ" dirty="0"/>
              <a:t>s</a:t>
            </a:r>
            <a:br>
              <a:rPr lang="cs-CZ" altLang="cs-CZ" dirty="0"/>
            </a:b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40A58B9-D82D-41E5-A18C-72CC35CFA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23226" y="12078743"/>
            <a:ext cx="10693494" cy="543600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/>
              <a:t>Source: </a:t>
            </a:r>
            <a:r>
              <a:rPr lang="en-US" sz="2000" dirty="0"/>
              <a:t>Act on Investment Incentives No. 72/2000 Coll., 20</a:t>
            </a:r>
            <a:r>
              <a:rPr lang="cs-CZ" sz="2000" dirty="0"/>
              <a:t>22</a:t>
            </a:r>
            <a:endParaRPr lang="en-US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9E5859-2A0A-4F07-B203-90EC880F10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D20F202-00F6-4CC3-9DB2-0DEA1C95794F}"/>
              </a:ext>
            </a:extLst>
          </p:cNvPr>
          <p:cNvGraphicFramePr>
            <a:graphicFrameLocks noGrp="1"/>
          </p:cNvGraphicFramePr>
          <p:nvPr/>
        </p:nvGraphicFramePr>
        <p:xfrm>
          <a:off x="2883877" y="6856457"/>
          <a:ext cx="18000000" cy="2324017"/>
        </p:xfrm>
        <a:graphic>
          <a:graphicData uri="http://schemas.openxmlformats.org/drawingml/2006/table">
            <a:tbl>
              <a:tblPr firstRow="1" bandRow="1">
                <a:tableStyleId>{B301B821-A1FF-9999-AEE7-76D212191A09}</a:tableStyleId>
              </a:tblPr>
              <a:tblGrid>
                <a:gridCol w="4500000">
                  <a:extLst>
                    <a:ext uri="{9D8B030D-6E8A-4147-A177-3AD203B41FA5}">
                      <a16:colId xmlns:a16="http://schemas.microsoft.com/office/drawing/2014/main" val="3063902856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1498255500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4196997384"/>
                    </a:ext>
                  </a:extLst>
                </a:gridCol>
                <a:gridCol w="4500000">
                  <a:extLst>
                    <a:ext uri="{9D8B030D-6E8A-4147-A177-3AD203B41FA5}">
                      <a16:colId xmlns:a16="http://schemas.microsoft.com/office/drawing/2014/main" val="1209512346"/>
                    </a:ext>
                  </a:extLst>
                </a:gridCol>
              </a:tblGrid>
              <a:tr h="23240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CORPORATE INCOME TAX RELIEF </a:t>
                      </a:r>
                    </a:p>
                    <a:p>
                      <a:pPr algn="ctr" rtl="0" fontAlgn="ctr"/>
                      <a: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up to 10 years</a:t>
                      </a:r>
                    </a:p>
                  </a:txBody>
                  <a:tcPr marL="16440" marR="16440" marT="164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solidFill>
                            <a:schemeClr val="tx2"/>
                          </a:solidFill>
                          <a:effectLst/>
                        </a:rPr>
                        <a:t>JOB CREATION GRANTS </a:t>
                      </a:r>
                      <a:br>
                        <a:rPr lang="en-US" sz="22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up to </a:t>
                      </a:r>
                      <a:b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approx. 7,700 EUR per one job</a:t>
                      </a:r>
                    </a:p>
                  </a:txBody>
                  <a:tcPr marL="16440" marR="16440" marT="164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solidFill>
                            <a:schemeClr val="tx2"/>
                          </a:solidFill>
                          <a:effectLst/>
                        </a:rPr>
                        <a:t>TRAINING AND RETRAINING GRANTS </a:t>
                      </a:r>
                      <a:endParaRPr lang="cs-CZ" sz="2200" u="none" strike="noStrike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up to 50% of training costs</a:t>
                      </a:r>
                    </a:p>
                  </a:txBody>
                  <a:tcPr marL="16440" marR="16440" marT="164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CASH GRANTS</a:t>
                      </a:r>
                      <a:br>
                        <a:rPr lang="en-US" sz="220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on capital investment </a:t>
                      </a:r>
                      <a:b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up to 10</a:t>
                      </a:r>
                      <a:r>
                        <a:rPr lang="cs-CZ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/20</a:t>
                      </a:r>
                      <a:r>
                        <a:rPr lang="en-US" sz="2200" b="0" u="none" strike="noStrike" dirty="0">
                          <a:solidFill>
                            <a:schemeClr val="tx2"/>
                          </a:solidFill>
                          <a:effectLst/>
                        </a:rPr>
                        <a:t>% of eligible costs </a:t>
                      </a:r>
                    </a:p>
                  </a:txBody>
                  <a:tcPr marL="16440" marR="16440" marT="16440" marB="0" anchor="ctr"/>
                </a:tc>
                <a:extLst>
                  <a:ext uri="{0D108BD9-81ED-4DB2-BD59-A6C34878D82A}">
                    <a16:rowId xmlns:a16="http://schemas.microsoft.com/office/drawing/2014/main" val="1952660947"/>
                  </a:ext>
                </a:extLst>
              </a:tr>
            </a:tbl>
          </a:graphicData>
        </a:graphic>
      </p:graphicFrame>
      <p:pic>
        <p:nvPicPr>
          <p:cNvPr id="25" name="Obrázek 3">
            <a:extLst>
              <a:ext uri="{FF2B5EF4-FFF2-40B4-BE49-F238E27FC236}">
                <a16:creationId xmlns:a16="http://schemas.microsoft.com/office/drawing/2014/main" id="{0B1CD779-C2C4-44A1-BF0A-CC8AD2EF7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402" y="4052722"/>
            <a:ext cx="2512642" cy="25126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ázek 9" descr="Obsah obrázku kreslení, košile, světlo&#10;&#10;Popis byl vytvořen automaticky">
            <a:extLst>
              <a:ext uri="{FF2B5EF4-FFF2-40B4-BE49-F238E27FC236}">
                <a16:creationId xmlns:a16="http://schemas.microsoft.com/office/drawing/2014/main" id="{8D8938FB-9C25-4F3A-B87B-F2DEC2F31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63" y="3996209"/>
            <a:ext cx="2666388" cy="2666388"/>
          </a:xfrm>
          <a:prstGeom prst="rect">
            <a:avLst/>
          </a:prstGeom>
        </p:spPr>
      </p:pic>
      <p:pic>
        <p:nvPicPr>
          <p:cNvPr id="12" name="Obrázek 11" descr="Obsah obrázku kreslení, světlo&#10;&#10;Popis byl vytvořen automaticky">
            <a:extLst>
              <a:ext uri="{FF2B5EF4-FFF2-40B4-BE49-F238E27FC236}">
                <a16:creationId xmlns:a16="http://schemas.microsoft.com/office/drawing/2014/main" id="{46548F4E-7A31-4751-9912-63A393EAF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718" y="4190069"/>
            <a:ext cx="2666388" cy="2666388"/>
          </a:xfrm>
          <a:prstGeom prst="rect">
            <a:avLst/>
          </a:prstGeom>
        </p:spPr>
      </p:pic>
      <p:pic>
        <p:nvPicPr>
          <p:cNvPr id="23" name="Obrázek 22" descr="Obsah obrázku přenosný počítač, počítač, světlo, kreslení&#10;&#10;Popis byl vytvořen automaticky">
            <a:extLst>
              <a:ext uri="{FF2B5EF4-FFF2-40B4-BE49-F238E27FC236}">
                <a16:creationId xmlns:a16="http://schemas.microsoft.com/office/drawing/2014/main" id="{2CA73C5F-9F9A-4783-8D68-22CDB0D4A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444" y="4397762"/>
            <a:ext cx="2105632" cy="21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08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F0F2702-3425-42E4-8B24-961F4EB0D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112" y="5808630"/>
            <a:ext cx="14615329" cy="6044080"/>
          </a:xfrm>
        </p:spPr>
        <p:txBody>
          <a:bodyPr>
            <a:normAutofit/>
          </a:bodyPr>
          <a:lstStyle/>
          <a:p>
            <a:r>
              <a:rPr lang="cs-CZ" sz="8000" dirty="0"/>
              <a:t>Startup Support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79CF4B5E-3321-CAC3-07C4-B95D3338A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364991"/>
            <a:ext cx="9505950" cy="26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E957C0-ABDC-5E56-60BD-316B8709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b="4004"/>
          <a:stretch/>
        </p:blipFill>
        <p:spPr>
          <a:xfrm>
            <a:off x="10854635" y="-35857"/>
            <a:ext cx="13529365" cy="13716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D481FE0-0D43-4CFA-B95E-CEA168DD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4" y="1151733"/>
            <a:ext cx="9141851" cy="1763714"/>
          </a:xfrm>
        </p:spPr>
        <p:txBody>
          <a:bodyPr/>
          <a:lstStyle/>
          <a:p>
            <a:r>
              <a:rPr lang="cs-CZ" dirty="0"/>
              <a:t>CzechInvest </a:t>
            </a:r>
            <a:br>
              <a:rPr lang="cs-CZ" dirty="0"/>
            </a:br>
            <a:r>
              <a:rPr lang="cs-CZ" dirty="0"/>
              <a:t>and </a:t>
            </a:r>
            <a:r>
              <a:rPr lang="cs-CZ" dirty="0" err="1"/>
              <a:t>startups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CAA924-9506-4134-BAE0-732F85D20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16</a:t>
            </a:fld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99743404-CCC2-4E71-B019-27DBF6B99139}"/>
              </a:ext>
            </a:extLst>
          </p:cNvPr>
          <p:cNvSpPr txBox="1">
            <a:spLocks/>
          </p:cNvSpPr>
          <p:nvPr/>
        </p:nvSpPr>
        <p:spPr>
          <a:xfrm>
            <a:off x="1535114" y="3697411"/>
            <a:ext cx="8197822" cy="76888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4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432000" algn="l" defTabSz="914400" rtl="0" eaLnBrk="1" latinLnBrk="0" hangingPunct="1">
              <a:lnSpc>
                <a:spcPct val="110000"/>
              </a:lnSpc>
              <a:spcBef>
                <a:spcPts val="24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432000" algn="l" defTabSz="914400" rtl="0" eaLnBrk="1" latinLnBrk="0" hangingPunct="1">
              <a:lnSpc>
                <a:spcPct val="110000"/>
              </a:lnSpc>
              <a:spcBef>
                <a:spcPts val="24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432000" algn="l" defTabSz="914400" rtl="0" eaLnBrk="1" latinLnBrk="0" hangingPunct="1">
              <a:lnSpc>
                <a:spcPct val="110000"/>
              </a:lnSpc>
              <a:spcBef>
                <a:spcPts val="24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00" indent="-432000" algn="l" defTabSz="914400" rtl="0" eaLnBrk="1" latinLnBrk="0" hangingPunct="1">
              <a:lnSpc>
                <a:spcPct val="110000"/>
              </a:lnSpc>
              <a:spcBef>
                <a:spcPts val="24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Founded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1992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Helping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startups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2011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More than 3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62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cases of project participation</a:t>
            </a:r>
            <a:endParaRPr lang="cs-CZ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Sending abroad 5 startups per month on average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24% of supported startups received investments totaling more than CZK 1.186 billion </a:t>
            </a:r>
            <a:r>
              <a:rPr lang="cs-CZ" sz="2400" b="1" dirty="0"/>
              <a:t>	</a:t>
            </a:r>
            <a:endParaRPr lang="cs-CZ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F383D-6D77-EA42-D162-73612988F473}"/>
              </a:ext>
            </a:extLst>
          </p:cNvPr>
          <p:cNvSpPr txBox="1"/>
          <p:nvPr/>
        </p:nvSpPr>
        <p:spPr>
          <a:xfrm>
            <a:off x="11636152" y="3697411"/>
            <a:ext cx="5554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Promotion of the Czech economy, technology and research and development abroad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1CFC64-9246-E72F-9517-6E75DD5CCC62}"/>
              </a:ext>
            </a:extLst>
          </p:cNvPr>
          <p:cNvSpPr txBox="1"/>
          <p:nvPr/>
        </p:nvSpPr>
        <p:spPr>
          <a:xfrm>
            <a:off x="11636153" y="6268292"/>
            <a:ext cx="413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Startup support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programmes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7E4F7-0740-BF1A-ABF1-B45B04AF6183}"/>
              </a:ext>
            </a:extLst>
          </p:cNvPr>
          <p:cNvSpPr txBox="1"/>
          <p:nvPr/>
        </p:nvSpPr>
        <p:spPr>
          <a:xfrm>
            <a:off x="11636153" y="8167951"/>
            <a:ext cx="391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Investment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incentives</a:t>
            </a:r>
            <a:r>
              <a:rPr lang="cs-CZ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consultancy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113095-7A7F-5DD2-D0A7-D049448293E6}"/>
              </a:ext>
            </a:extLst>
          </p:cNvPr>
          <p:cNvSpPr txBox="1"/>
          <p:nvPr/>
        </p:nvSpPr>
        <p:spPr>
          <a:xfrm>
            <a:off x="11636153" y="9652111"/>
            <a:ext cx="413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DD052A"/>
              </a:buClr>
              <a:defRPr/>
            </a:pPr>
            <a:r>
              <a:rPr lang="en-GB" altLang="cs-CZ" sz="2400" dirty="0"/>
              <a:t>Tailor-made visits to the Czech Republic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3C251E-A0C1-CCBD-06DD-8D81AD81073A}"/>
              </a:ext>
            </a:extLst>
          </p:cNvPr>
          <p:cNvSpPr txBox="1"/>
          <p:nvPr/>
        </p:nvSpPr>
        <p:spPr>
          <a:xfrm>
            <a:off x="19695195" y="4525970"/>
            <a:ext cx="39908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Cultivation of the business and investment environment in all regions of the Czech Republic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612E01-9259-6C8F-68FE-91033899D74C}"/>
              </a:ext>
            </a:extLst>
          </p:cNvPr>
          <p:cNvSpPr txBox="1"/>
          <p:nvPr/>
        </p:nvSpPr>
        <p:spPr>
          <a:xfrm>
            <a:off x="19695195" y="6831708"/>
            <a:ext cx="4138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Assisting Czech companies in entering foreign markets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096E1A-8973-EEEF-9377-AF6C9FCFE20A}"/>
              </a:ext>
            </a:extLst>
          </p:cNvPr>
          <p:cNvSpPr txBox="1"/>
          <p:nvPr/>
        </p:nvSpPr>
        <p:spPr>
          <a:xfrm>
            <a:off x="19653601" y="8732611"/>
            <a:ext cx="4254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Connecting partners from business and R&amp;D</a:t>
            </a:r>
            <a:endParaRPr lang="cs-CZ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62D286-67C5-8254-38F0-A42F2665FBC3}"/>
              </a:ext>
            </a:extLst>
          </p:cNvPr>
          <p:cNvSpPr txBox="1"/>
          <p:nvPr/>
        </p:nvSpPr>
        <p:spPr>
          <a:xfrm>
            <a:off x="19639870" y="10813962"/>
            <a:ext cx="436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DD052A"/>
              </a:buClr>
              <a:defRPr/>
            </a:pPr>
            <a:r>
              <a:rPr lang="en-GB" altLang="cs-CZ" sz="2400" dirty="0">
                <a:cs typeface="Times New Roman" panose="02020603050405020304" pitchFamily="18" charset="0"/>
              </a:rPr>
              <a:t>Identification of green/brownfield sites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en-GB" altLang="cs-CZ" sz="2400" dirty="0">
                <a:cs typeface="Times New Roman" panose="02020603050405020304" pitchFamily="18" charset="0"/>
              </a:rPr>
              <a:t>and offices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98A91D5-E447-18A0-A2C1-A2F21979453A}"/>
              </a:ext>
            </a:extLst>
          </p:cNvPr>
          <p:cNvSpPr txBox="1">
            <a:spLocks/>
          </p:cNvSpPr>
          <p:nvPr/>
        </p:nvSpPr>
        <p:spPr>
          <a:xfrm>
            <a:off x="11783258" y="1151733"/>
            <a:ext cx="10094294" cy="1763714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dirty="0"/>
              <a:t>Activities and services of the </a:t>
            </a:r>
            <a:r>
              <a:rPr lang="en-US" dirty="0" err="1"/>
              <a:t>CzechInvest</a:t>
            </a:r>
            <a:r>
              <a:rPr lang="en-US" dirty="0"/>
              <a:t> Agency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2A1AB-37F7-19AC-BF3C-581D68640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9" y="11820139"/>
            <a:ext cx="5246915" cy="14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33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EB9E5E-5251-4E87-94E4-9840085F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17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221275-6D23-4078-AD61-A53AF89FD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52" y="3557050"/>
            <a:ext cx="4283103" cy="19206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C49211-1919-4D81-9084-548A7BDC8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5" y="4783997"/>
            <a:ext cx="4283099" cy="19206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EA27F0-3A22-4210-8621-8FCE66577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50" y="6493948"/>
            <a:ext cx="3960348" cy="17759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C4F2D8-D377-4674-BEBD-CF854D6B6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31" y="7487279"/>
            <a:ext cx="3490439" cy="1565219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1E5E3787-1A1E-4E47-BF4A-3B8DDC61CCAC}"/>
              </a:ext>
            </a:extLst>
          </p:cNvPr>
          <p:cNvSpPr/>
          <p:nvPr/>
        </p:nvSpPr>
        <p:spPr>
          <a:xfrm>
            <a:off x="9742516" y="6916554"/>
            <a:ext cx="3638203" cy="697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BF2D00BD-CF5B-4AB5-AA51-04FB4145E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436" y="3087879"/>
            <a:ext cx="5042596" cy="2656454"/>
          </a:xfrm>
          <a:prstGeom prst="rect">
            <a:avLst/>
          </a:prstGeom>
        </p:spPr>
      </p:pic>
      <p:sp>
        <p:nvSpPr>
          <p:cNvPr id="12" name="Nadpis 5">
            <a:extLst>
              <a:ext uri="{FF2B5EF4-FFF2-40B4-BE49-F238E27FC236}">
                <a16:creationId xmlns:a16="http://schemas.microsoft.com/office/drawing/2014/main" id="{FBFCA20C-3920-4B61-B839-6D3A6B0C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731" y="741449"/>
            <a:ext cx="21313775" cy="1763713"/>
          </a:xfrm>
        </p:spPr>
        <p:txBody>
          <a:bodyPr/>
          <a:lstStyle/>
          <a:p>
            <a:r>
              <a:rPr lang="cs-CZ" dirty="0"/>
              <a:t>Support</a:t>
            </a:r>
            <a:r>
              <a:rPr lang="cs-CZ" spc="-45" dirty="0"/>
              <a:t> </a:t>
            </a:r>
            <a:r>
              <a:rPr lang="cs-CZ" dirty="0" err="1"/>
              <a:t>for</a:t>
            </a:r>
            <a:r>
              <a:rPr lang="cs-CZ" spc="-18" dirty="0"/>
              <a:t> </a:t>
            </a:r>
            <a:r>
              <a:rPr lang="cs-CZ" spc="-136" dirty="0" err="1"/>
              <a:t>startups</a:t>
            </a:r>
            <a:r>
              <a:rPr lang="cs-CZ" spc="-18" dirty="0"/>
              <a:t> 2011–2023</a:t>
            </a:r>
            <a:br>
              <a:rPr lang="cs-CZ" dirty="0"/>
            </a:br>
            <a:r>
              <a:rPr lang="cs-CZ" sz="4000" dirty="0">
                <a:solidFill>
                  <a:srgbClr val="1951A0"/>
                </a:solidFill>
              </a:rPr>
              <a:t>CzechInvest </a:t>
            </a:r>
            <a:r>
              <a:rPr lang="cs-CZ" sz="4000" dirty="0" err="1">
                <a:solidFill>
                  <a:srgbClr val="1951A0"/>
                </a:solidFill>
              </a:rPr>
              <a:t>programmes</a:t>
            </a:r>
            <a:endParaRPr lang="cs-CZ" dirty="0"/>
          </a:p>
        </p:txBody>
      </p:sp>
      <p:pic>
        <p:nvPicPr>
          <p:cNvPr id="13" name="Grafický objekt 12" descr="Glóbus: Afrika a Evropa se souvislou výplní">
            <a:extLst>
              <a:ext uri="{FF2B5EF4-FFF2-40B4-BE49-F238E27FC236}">
                <a16:creationId xmlns:a16="http://schemas.microsoft.com/office/drawing/2014/main" id="{FF5AE37C-B775-4E01-ABEB-1CC29272E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96216" y="7412216"/>
            <a:ext cx="3960348" cy="3960348"/>
          </a:xfrm>
          <a:prstGeom prst="rect">
            <a:avLst/>
          </a:prstGeom>
        </p:spPr>
      </p:pic>
      <p:pic>
        <p:nvPicPr>
          <p:cNvPr id="1026" name="Picture 2" descr="ESA BIC Czech Republic | Business Incubator for Space Startups">
            <a:extLst>
              <a:ext uri="{FF2B5EF4-FFF2-40B4-BE49-F238E27FC236}">
                <a16:creationId xmlns:a16="http://schemas.microsoft.com/office/drawing/2014/main" id="{B452E83D-69B9-40FA-8042-104EEDDA5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04" y="9188157"/>
            <a:ext cx="3646798" cy="15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7DB93CD-1C1B-46B9-A43C-492E47E3F51C}"/>
              </a:ext>
            </a:extLst>
          </p:cNvPr>
          <p:cNvSpPr txBox="1"/>
          <p:nvPr/>
        </p:nvSpPr>
        <p:spPr>
          <a:xfrm>
            <a:off x="15777556" y="11080176"/>
            <a:ext cx="5042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951A0"/>
                </a:solidFill>
              </a:rPr>
              <a:t>Internationalisation</a:t>
            </a:r>
          </a:p>
        </p:txBody>
      </p:sp>
    </p:spTree>
    <p:extLst>
      <p:ext uri="{BB962C8B-B14F-4D97-AF65-F5344CB8AC3E}">
        <p14:creationId xmlns:p14="http://schemas.microsoft.com/office/powerpoint/2010/main" val="397378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157A44B-6305-CF2D-EC70-F34CA0FFA9A4}"/>
              </a:ext>
            </a:extLst>
          </p:cNvPr>
          <p:cNvSpPr/>
          <p:nvPr/>
        </p:nvSpPr>
        <p:spPr>
          <a:xfrm>
            <a:off x="0" y="0"/>
            <a:ext cx="24384001" cy="13716000"/>
          </a:xfrm>
          <a:prstGeom prst="rect">
            <a:avLst/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15FCC2D-42D8-1A7D-3B05-3F07776F2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5862" b="34043"/>
          <a:stretch/>
        </p:blipFill>
        <p:spPr>
          <a:xfrm>
            <a:off x="2912397" y="3086766"/>
            <a:ext cx="21958464" cy="880294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1C780D-AB7D-9EC6-E525-56C96AD91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Technology </a:t>
            </a:r>
            <a:r>
              <a:rPr lang="cs-CZ" dirty="0" err="1"/>
              <a:t>Incubation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CCEC3D-334C-4846-B188-55756B56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>
                <a:latin typeface="+mj-lt"/>
              </a:rPr>
              <a:t>18</a:t>
            </a:fld>
            <a:endParaRPr lang="cs-CZ">
              <a:latin typeface="+mj-lt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ADD1FDD7-1BE3-497E-A179-721909707301}"/>
              </a:ext>
            </a:extLst>
          </p:cNvPr>
          <p:cNvSpPr txBox="1"/>
          <p:nvPr/>
        </p:nvSpPr>
        <p:spPr bwMode="auto">
          <a:xfrm>
            <a:off x="19415360" y="6528053"/>
            <a:ext cx="3270739" cy="84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08000" rIns="0" bIns="0" rtlCol="0">
            <a:spAutoFit/>
          </a:bodyPr>
          <a:lstStyle/>
          <a:p>
            <a:pPr marL="0" lvl="4" algn="ctr">
              <a:tabLst>
                <a:tab pos="0" algn="l"/>
              </a:tabLst>
              <a:defRPr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Incubation duration up to 2 years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6FDBDAF7-8FC3-4E99-84F7-B57084D409EF}"/>
              </a:ext>
            </a:extLst>
          </p:cNvPr>
          <p:cNvSpPr txBox="1"/>
          <p:nvPr/>
        </p:nvSpPr>
        <p:spPr bwMode="auto">
          <a:xfrm>
            <a:off x="15799714" y="2061083"/>
            <a:ext cx="3971175" cy="84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08000" rIns="0" bIns="0" rtlCol="0">
            <a:spAutoFit/>
          </a:bodyPr>
          <a:lstStyle/>
          <a:p>
            <a:pPr marL="0" lvl="4" algn="ctr">
              <a:defRPr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Business development support and advisory</a:t>
            </a:r>
            <a:endParaRPr lang="pl-PL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CBE15CE6-2726-4D23-B7C2-3FD1418E737F}"/>
              </a:ext>
            </a:extLst>
          </p:cNvPr>
          <p:cNvSpPr txBox="1"/>
          <p:nvPr/>
        </p:nvSpPr>
        <p:spPr bwMode="auto">
          <a:xfrm>
            <a:off x="8317320" y="2107515"/>
            <a:ext cx="3058891" cy="84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08000" rIns="0" bIns="0" rtlCol="0">
            <a:spAutoFit/>
          </a:bodyPr>
          <a:lstStyle/>
          <a:p>
            <a:pPr marL="0" lvl="4" algn="ctr">
              <a:defRPr/>
            </a:pP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Technical support and expertise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50D75E1F-A65F-4968-A257-64683B9C087D}"/>
              </a:ext>
            </a:extLst>
          </p:cNvPr>
          <p:cNvSpPr txBox="1"/>
          <p:nvPr/>
        </p:nvSpPr>
        <p:spPr bwMode="auto">
          <a:xfrm>
            <a:off x="5754347" y="6528053"/>
            <a:ext cx="2538691" cy="84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08000" rIns="0" bIns="0" rtlCol="0">
            <a:spAutoFit/>
          </a:bodyPr>
          <a:lstStyle/>
          <a:p>
            <a:pPr marL="0" lvl="4" algn="ctr">
              <a:tabLst>
                <a:tab pos="0" algn="l"/>
              </a:tabLst>
              <a:defRPr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Funding up to 5 million. CZK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8D6F1948-49B0-429E-9625-131CD91291D6}"/>
              </a:ext>
            </a:extLst>
          </p:cNvPr>
          <p:cNvSpPr txBox="1"/>
          <p:nvPr/>
        </p:nvSpPr>
        <p:spPr bwMode="auto">
          <a:xfrm>
            <a:off x="11938346" y="10763909"/>
            <a:ext cx="3529420" cy="232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08000" rIns="0" bIns="0" rtlCol="0">
            <a:spAutoFit/>
          </a:bodyPr>
          <a:lstStyle/>
          <a:p>
            <a:pPr marL="0" lvl="4" algn="ctr">
              <a:tabLst>
                <a:tab pos="0" algn="l"/>
              </a:tabLst>
              <a:defRPr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Connection to international networks, cooperation with industry, research, and academia.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B0E28A75-DFFD-4786-A64A-9FB830E4000A}"/>
              </a:ext>
            </a:extLst>
          </p:cNvPr>
          <p:cNvSpPr txBox="1"/>
          <p:nvPr/>
        </p:nvSpPr>
        <p:spPr bwMode="auto">
          <a:xfrm>
            <a:off x="8016359" y="10873039"/>
            <a:ext cx="3124086" cy="47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08000" rIns="0" bIns="0" rtlCol="0">
            <a:spAutoFit/>
          </a:bodyPr>
          <a:lstStyle/>
          <a:p>
            <a:pPr marL="0" lvl="4" algn="ctr">
              <a:tabLst>
                <a:tab pos="0" algn="l"/>
              </a:tabLst>
              <a:defRPr/>
            </a:pPr>
            <a:r>
              <a:rPr lang="en-GB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Startup</a:t>
            </a:r>
            <a:r>
              <a:rPr lang="en-GB" sz="2400" dirty="0">
                <a:ea typeface="Calibri" panose="020F0502020204030204" pitchFamily="34" charset="0"/>
                <a:cs typeface="Times New Roman" panose="02020603050405020304" pitchFamily="18" charset="0"/>
              </a:rPr>
              <a:t> Network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06B7CC62-255C-4A0B-8616-9DE86A5F90C1}"/>
              </a:ext>
            </a:extLst>
          </p:cNvPr>
          <p:cNvSpPr txBox="1"/>
          <p:nvPr/>
        </p:nvSpPr>
        <p:spPr bwMode="auto">
          <a:xfrm>
            <a:off x="12126339" y="1368852"/>
            <a:ext cx="3441062" cy="158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08000" rIns="0" bIns="0" rtlCol="0">
            <a:spAutoFit/>
          </a:bodyPr>
          <a:lstStyle/>
          <a:p>
            <a:pPr marL="0" lvl="4" algn="ctr">
              <a:tabLst>
                <a:tab pos="0" algn="l"/>
              </a:tabLst>
              <a:defRPr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Office space and shared spaces in all regions of </a:t>
            </a:r>
          </a:p>
          <a:p>
            <a:pPr marL="0" lvl="4" algn="ctr">
              <a:tabLst>
                <a:tab pos="0" algn="l"/>
              </a:tabLst>
              <a:defRPr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the Czech Republic</a:t>
            </a:r>
            <a:endParaRPr lang="en-GB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DE21376-2974-D0DA-6CAE-2741A28CD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874" t="35498" r="25283" b="34459"/>
          <a:stretch/>
        </p:blipFill>
        <p:spPr>
          <a:xfrm>
            <a:off x="0" y="3328499"/>
            <a:ext cx="3399256" cy="10074358"/>
          </a:xfrm>
          <a:prstGeom prst="rect">
            <a:avLst/>
          </a:prstGeom>
        </p:spPr>
      </p:pic>
      <p:pic>
        <p:nvPicPr>
          <p:cNvPr id="8" name="Obrázek 15" descr="Mince">
            <a:extLst>
              <a:ext uri="{FF2B5EF4-FFF2-40B4-BE49-F238E27FC236}">
                <a16:creationId xmlns:a16="http://schemas.microsoft.com/office/drawing/2014/main" id="{5C42623A-D842-E529-D13B-7CD18A7D4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902288" y="5754043"/>
            <a:ext cx="1963226" cy="1963226"/>
          </a:xfrm>
          <a:prstGeom prst="rect">
            <a:avLst/>
          </a:prstGeom>
        </p:spPr>
      </p:pic>
      <p:pic>
        <p:nvPicPr>
          <p:cNvPr id="9" name="Obrázek 17" descr="Výzkum">
            <a:extLst>
              <a:ext uri="{FF2B5EF4-FFF2-40B4-BE49-F238E27FC236}">
                <a16:creationId xmlns:a16="http://schemas.microsoft.com/office/drawing/2014/main" id="{9253E456-F3AE-2C5A-D180-854FA524F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870340" y="3843714"/>
            <a:ext cx="1924812" cy="1924812"/>
          </a:xfrm>
          <a:prstGeom prst="rect">
            <a:avLst/>
          </a:prstGeom>
        </p:spPr>
      </p:pic>
      <p:pic>
        <p:nvPicPr>
          <p:cNvPr id="10" name="Obrázek 20" descr="Úředník">
            <a:extLst>
              <a:ext uri="{FF2B5EF4-FFF2-40B4-BE49-F238E27FC236}">
                <a16:creationId xmlns:a16="http://schemas.microsoft.com/office/drawing/2014/main" id="{34435B65-C6BD-A986-E6D1-792EA3C38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829445" y="3687465"/>
            <a:ext cx="1963226" cy="1963226"/>
          </a:xfrm>
          <a:prstGeom prst="rect">
            <a:avLst/>
          </a:prstGeom>
        </p:spPr>
      </p:pic>
      <p:pic>
        <p:nvPicPr>
          <p:cNvPr id="11" name="Obrázek 21" descr="Hodiny">
            <a:extLst>
              <a:ext uri="{FF2B5EF4-FFF2-40B4-BE49-F238E27FC236}">
                <a16:creationId xmlns:a16="http://schemas.microsoft.com/office/drawing/2014/main" id="{7A6AB3AE-BE0C-45A3-F260-140966373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4784304" y="5782319"/>
            <a:ext cx="1963226" cy="1963226"/>
          </a:xfrm>
          <a:prstGeom prst="rect">
            <a:avLst/>
          </a:prstGeom>
        </p:spPr>
      </p:pic>
      <p:pic>
        <p:nvPicPr>
          <p:cNvPr id="12" name="Obrázek 22" descr="Otázky">
            <a:extLst>
              <a:ext uri="{FF2B5EF4-FFF2-40B4-BE49-F238E27FC236}">
                <a16:creationId xmlns:a16="http://schemas.microsoft.com/office/drawing/2014/main" id="{C733E606-8E6D-657F-DEB2-892251D037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6621196" y="7743188"/>
            <a:ext cx="1963226" cy="1963226"/>
          </a:xfrm>
          <a:prstGeom prst="rect">
            <a:avLst/>
          </a:prstGeom>
        </p:spPr>
      </p:pic>
      <p:pic>
        <p:nvPicPr>
          <p:cNvPr id="13" name="Obrázek 25" descr="Podání ruky">
            <a:extLst>
              <a:ext uri="{FF2B5EF4-FFF2-40B4-BE49-F238E27FC236}">
                <a16:creationId xmlns:a16="http://schemas.microsoft.com/office/drawing/2014/main" id="{7352431F-8EE6-AA18-2227-E8DA05CD58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2821078" y="7871142"/>
            <a:ext cx="1963226" cy="1963226"/>
          </a:xfrm>
          <a:prstGeom prst="rect">
            <a:avLst/>
          </a:prstGeom>
        </p:spPr>
      </p:pic>
      <p:pic>
        <p:nvPicPr>
          <p:cNvPr id="14" name="Obrázek 26" descr="Sociální síť">
            <a:extLst>
              <a:ext uri="{FF2B5EF4-FFF2-40B4-BE49-F238E27FC236}">
                <a16:creationId xmlns:a16="http://schemas.microsoft.com/office/drawing/2014/main" id="{FBF0B67B-9528-C9AC-2F3B-5A2F3ED05D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8870340" y="7717269"/>
            <a:ext cx="1963226" cy="1963226"/>
          </a:xfrm>
          <a:prstGeom prst="rect">
            <a:avLst/>
          </a:prstGeom>
        </p:spPr>
      </p:pic>
      <p:pic>
        <p:nvPicPr>
          <p:cNvPr id="17" name="Obrázek 28" descr="Sešívačka">
            <a:extLst>
              <a:ext uri="{FF2B5EF4-FFF2-40B4-BE49-F238E27FC236}">
                <a16:creationId xmlns:a16="http://schemas.microsoft.com/office/drawing/2014/main" id="{3A8620C7-2DC5-B825-389B-C52BB8F8D4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6744109" y="3842879"/>
            <a:ext cx="1963226" cy="19632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5547A6-ADFC-416B-8E56-AA2D50D7F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3729ACD-20AB-4274-A9CC-50FA532B5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2438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32147EE6-5E6E-4881-A1FE-9958356A34F6}"/>
              </a:ext>
            </a:extLst>
          </p:cNvPr>
          <p:cNvSpPr txBox="1"/>
          <p:nvPr/>
        </p:nvSpPr>
        <p:spPr>
          <a:xfrm>
            <a:off x="16265667" y="10873039"/>
            <a:ext cx="3149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 err="1"/>
              <a:t>Tailor</a:t>
            </a:r>
            <a:r>
              <a:rPr lang="cs-CZ" sz="2400" dirty="0"/>
              <a:t>-made </a:t>
            </a:r>
            <a:r>
              <a:rPr lang="cs-CZ" sz="2400" dirty="0" err="1"/>
              <a:t>practical</a:t>
            </a:r>
            <a:r>
              <a:rPr lang="cs-CZ" sz="2400" dirty="0"/>
              <a:t> </a:t>
            </a:r>
            <a:r>
              <a:rPr lang="cs-CZ" sz="2400" dirty="0" err="1"/>
              <a:t>assistance</a:t>
            </a:r>
            <a:endParaRPr lang="cs-CZ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C00A74-3970-E7C7-C259-492EB3EC6E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7598" y="12122813"/>
            <a:ext cx="4507200" cy="12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4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89C7F0-3D97-9FEC-9733-7EACDD7E8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80" y="4943220"/>
            <a:ext cx="9464980" cy="5051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080429-FE16-B884-BBD1-320A5BEA6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4" r="15745"/>
          <a:stretch/>
        </p:blipFill>
        <p:spPr>
          <a:xfrm>
            <a:off x="12992807" y="0"/>
            <a:ext cx="11391194" cy="1371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8483E5-2844-8170-26DD-FDA7D743F8A0}"/>
              </a:ext>
            </a:extLst>
          </p:cNvPr>
          <p:cNvSpPr/>
          <p:nvPr/>
        </p:nvSpPr>
        <p:spPr>
          <a:xfrm>
            <a:off x="12992806" y="1"/>
            <a:ext cx="1951492" cy="3794078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DA16F5-477D-CBF4-AF06-CBD8FDFF99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284" t="35928" r="31073" b="42176"/>
          <a:stretch/>
        </p:blipFill>
        <p:spPr>
          <a:xfrm>
            <a:off x="10326327" y="6272787"/>
            <a:ext cx="5332958" cy="7443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64D769-A6C3-86F1-0712-594486568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Technology </a:t>
            </a:r>
            <a:r>
              <a:rPr lang="cs-CZ" dirty="0" err="1"/>
              <a:t>Incubation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7F25E-AFCA-0D5F-DDF4-8EF0BB4BD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Supported technologies and sectors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F21C11-A13B-4B56-D954-15C766759FDD}"/>
              </a:ext>
            </a:extLst>
          </p:cNvPr>
          <p:cNvSpPr txBox="1"/>
          <p:nvPr/>
        </p:nvSpPr>
        <p:spPr>
          <a:xfrm>
            <a:off x="1370794" y="7563318"/>
            <a:ext cx="42970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B9B9B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c</a:t>
            </a:r>
            <a:r>
              <a:rPr lang="en-JP" sz="2400" dirty="0">
                <a:solidFill>
                  <a:srgbClr val="9B9B9B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oming soon: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53B3C0-E41E-8BCC-A65A-F940B8D0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499" y="11820139"/>
            <a:ext cx="5246915" cy="14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2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obloha, exteriér, řeka, město&#10;&#10;Popis byl vytvořen automaticky">
            <a:extLst>
              <a:ext uri="{FF2B5EF4-FFF2-40B4-BE49-F238E27FC236}">
                <a16:creationId xmlns:a16="http://schemas.microsoft.com/office/drawing/2014/main" id="{1B0EE437-E5BC-4105-820B-786788D88B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r="15084"/>
          <a:stretch>
            <a:fillRect/>
          </a:stretch>
        </p:blipFill>
        <p:spPr/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A391BDC-FB5A-4037-BAE3-8DEF68ACD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851" y="6856941"/>
            <a:ext cx="13177837" cy="5003800"/>
          </a:xfrm>
        </p:spPr>
        <p:txBody>
          <a:bodyPr>
            <a:normAutofit/>
          </a:bodyPr>
          <a:lstStyle/>
          <a:p>
            <a:r>
              <a:rPr lang="cs-CZ" sz="8000" dirty="0"/>
              <a:t>Czech Republic</a:t>
            </a:r>
            <a:br>
              <a:rPr lang="cs-CZ" sz="8000" dirty="0"/>
            </a:br>
            <a:r>
              <a:rPr lang="cs-CZ" sz="4000" dirty="0" err="1"/>
              <a:t>Macroeconomic</a:t>
            </a:r>
            <a:r>
              <a:rPr lang="cs-CZ" sz="4000" dirty="0"/>
              <a:t> </a:t>
            </a:r>
            <a:r>
              <a:rPr lang="cs-CZ" sz="4000" dirty="0" err="1"/>
              <a:t>overview</a:t>
            </a:r>
            <a:endParaRPr lang="cs-CZ" sz="8000" dirty="0"/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A13E67F0-0242-41B3-AF9E-84403BA1D5D9}"/>
              </a:ext>
            </a:extLst>
          </p:cNvPr>
          <p:cNvSpPr txBox="1">
            <a:spLocks/>
          </p:cNvSpPr>
          <p:nvPr/>
        </p:nvSpPr>
        <p:spPr>
          <a:xfrm>
            <a:off x="1102851" y="3796241"/>
            <a:ext cx="15843250" cy="30607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18288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3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6000" dirty="0"/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3278902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funnel ,Startups applications ,Incubated startups ,Registered startups ,tableEx ,shapeMap ,Technology Incubation - The Summary of the 1. Call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77" y="350104"/>
            <a:ext cx="23427446" cy="13365896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Výsledky 1. výzvy ENG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E8EB630F-4B78-4B1C-A4D9-372261F655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Matouš Kostlivý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16F73D5-8B5C-4F5B-902C-3087B8A661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51BFDE-77AD-417E-AE01-8349526A7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AI HUB </a:t>
            </a:r>
            <a:r>
              <a:rPr lang="cs-CZ" dirty="0" err="1"/>
              <a:t>Director</a:t>
            </a:r>
            <a:r>
              <a:rPr lang="cs-CZ" dirty="0"/>
              <a:t>, Technology </a:t>
            </a:r>
            <a:r>
              <a:rPr lang="cs-CZ" dirty="0" err="1"/>
              <a:t>Incubation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B0EA13-00C0-4C94-8A5A-12852FD34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matous.kostlivy@czechinvest.org</a:t>
            </a:r>
          </a:p>
        </p:txBody>
      </p:sp>
    </p:spTree>
    <p:extLst>
      <p:ext uri="{BB962C8B-B14F-4D97-AF65-F5344CB8AC3E}">
        <p14:creationId xmlns:p14="http://schemas.microsoft.com/office/powerpoint/2010/main" val="181068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038351" y="2649029"/>
            <a:ext cx="10786035" cy="847940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Area:			78,8</a:t>
            </a:r>
            <a:r>
              <a:rPr lang="cs-CZ" sz="2000" dirty="0">
                <a:latin typeface="Verdana (Základní text)"/>
              </a:rPr>
              <a:t>70</a:t>
            </a:r>
            <a:r>
              <a:rPr lang="en-GB" sz="2000" dirty="0">
                <a:latin typeface="Verdana (Základní text)"/>
              </a:rPr>
              <a:t> km</a:t>
            </a:r>
            <a:r>
              <a:rPr lang="en-GB" sz="2000" dirty="0">
                <a:solidFill>
                  <a:srgbClr val="404040"/>
                </a:solidFill>
                <a:latin typeface="Verdana (Základní text)"/>
              </a:rPr>
              <a:t>²</a:t>
            </a:r>
            <a:endParaRPr lang="cs-CZ" sz="2000" dirty="0">
              <a:solidFill>
                <a:srgbClr val="404040"/>
              </a:solidFill>
              <a:latin typeface="Verdana (Základní text)"/>
            </a:endParaRP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Capital city: 		</a:t>
            </a:r>
            <a:r>
              <a:rPr lang="cs-CZ" sz="2000" dirty="0">
                <a:latin typeface="Verdana (Základní text)"/>
              </a:rPr>
              <a:t>	</a:t>
            </a:r>
            <a:r>
              <a:rPr lang="en-GB" sz="2000" dirty="0">
                <a:latin typeface="Verdana (Základní text)"/>
              </a:rPr>
              <a:t>Prague</a:t>
            </a: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Population:	</a:t>
            </a:r>
            <a:r>
              <a:rPr lang="cs-CZ" sz="2000" dirty="0">
                <a:latin typeface="Verdana (Základní text)"/>
              </a:rPr>
              <a:t>	</a:t>
            </a:r>
            <a:r>
              <a:rPr lang="en-GB" sz="2000" dirty="0">
                <a:latin typeface="Verdana (Základní text)"/>
              </a:rPr>
              <a:t>	10.</a:t>
            </a:r>
            <a:r>
              <a:rPr lang="cs-CZ" sz="2000" dirty="0">
                <a:latin typeface="Verdana (Základní text)"/>
              </a:rPr>
              <a:t>53</a:t>
            </a:r>
            <a:r>
              <a:rPr lang="en-GB" sz="2000" dirty="0">
                <a:latin typeface="Verdana (Základní text)"/>
              </a:rPr>
              <a:t> million</a:t>
            </a: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Labour force:		</a:t>
            </a:r>
            <a:r>
              <a:rPr lang="cs-CZ" sz="2000" dirty="0">
                <a:latin typeface="Verdana (Základní text)"/>
              </a:rPr>
              <a:t>	5</a:t>
            </a:r>
            <a:r>
              <a:rPr lang="en-GB" sz="2000" dirty="0">
                <a:latin typeface="Verdana (Základní text)"/>
              </a:rPr>
              <a:t>.</a:t>
            </a:r>
            <a:r>
              <a:rPr lang="cs-CZ" sz="2000" dirty="0">
                <a:latin typeface="Verdana (Základní text)"/>
              </a:rPr>
              <a:t>27</a:t>
            </a:r>
            <a:r>
              <a:rPr lang="en-GB" sz="2000" dirty="0">
                <a:latin typeface="Verdana (Základní text)"/>
              </a:rPr>
              <a:t> million</a:t>
            </a: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Language: 			Czech</a:t>
            </a: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Currency:			Czech </a:t>
            </a:r>
            <a:r>
              <a:rPr lang="cs-CZ" sz="2000" dirty="0">
                <a:latin typeface="Verdana (Základní text)"/>
              </a:rPr>
              <a:t>c</a:t>
            </a:r>
            <a:r>
              <a:rPr lang="en-GB" sz="2000" dirty="0" err="1">
                <a:latin typeface="Verdana (Základní text)"/>
              </a:rPr>
              <a:t>rown</a:t>
            </a:r>
            <a:r>
              <a:rPr lang="en-GB" sz="2000" dirty="0">
                <a:latin typeface="Verdana (Základní text)"/>
              </a:rPr>
              <a:t> (CZK)</a:t>
            </a: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Political system:		Parliamentary </a:t>
            </a:r>
            <a:r>
              <a:rPr lang="cs-CZ" sz="2000" dirty="0" err="1">
                <a:latin typeface="Verdana (Základní text)"/>
              </a:rPr>
              <a:t>democracy</a:t>
            </a:r>
            <a:endParaRPr lang="cs-CZ" sz="2000" dirty="0">
              <a:latin typeface="Verdana (Základní text)"/>
            </a:endParaRP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Administrative division:	</a:t>
            </a:r>
            <a:r>
              <a:rPr lang="cs-CZ" sz="2000" dirty="0">
                <a:latin typeface="Verdana (Základní text)"/>
              </a:rPr>
              <a:t>	</a:t>
            </a:r>
            <a:r>
              <a:rPr lang="en-GB" sz="2000" dirty="0">
                <a:latin typeface="Verdana (Základní text)"/>
              </a:rPr>
              <a:t>8 regions NUTS 2				14 regions NUTS 3</a:t>
            </a:r>
          </a:p>
          <a:p>
            <a:pPr>
              <a:lnSpc>
                <a:spcPct val="150000"/>
              </a:lnSpc>
              <a:spcBef>
                <a:spcPts val="3600"/>
              </a:spcBef>
            </a:pPr>
            <a:r>
              <a:rPr lang="en-GB" sz="2000" dirty="0">
                <a:latin typeface="Verdana (Základní text)"/>
              </a:rPr>
              <a:t>Member of organization:	</a:t>
            </a:r>
            <a:r>
              <a:rPr lang="cs-CZ" sz="2000" dirty="0">
                <a:latin typeface="Verdana (Základní text)"/>
              </a:rPr>
              <a:t>	</a:t>
            </a:r>
            <a:r>
              <a:rPr lang="en-GB" sz="2000" dirty="0">
                <a:latin typeface="Verdana (Základní text)"/>
              </a:rPr>
              <a:t>EU, NATO, IMF, WB, WTO, OECD, OSCE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7"/>
          </p:nvPr>
        </p:nvSpPr>
        <p:spPr>
          <a:xfrm>
            <a:off x="2037598" y="10879568"/>
            <a:ext cx="21134036" cy="91989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Source: </a:t>
            </a:r>
            <a:r>
              <a:rPr lang="en-GB" b="0" dirty="0">
                <a:solidFill>
                  <a:schemeClr val="tx1"/>
                </a:solidFill>
              </a:rPr>
              <a:t>Czech Statistical Office, 20</a:t>
            </a:r>
            <a:r>
              <a:rPr lang="cs-CZ" b="0" dirty="0">
                <a:solidFill>
                  <a:schemeClr val="tx1"/>
                </a:solidFill>
              </a:rPr>
              <a:t>22</a:t>
            </a:r>
          </a:p>
        </p:txBody>
      </p:sp>
      <p:grpSp>
        <p:nvGrpSpPr>
          <p:cNvPr id="8" name="Group 177"/>
          <p:cNvGrpSpPr>
            <a:grpSpLocks/>
          </p:cNvGrpSpPr>
          <p:nvPr/>
        </p:nvGrpSpPr>
        <p:grpSpPr bwMode="auto">
          <a:xfrm>
            <a:off x="12541191" y="0"/>
            <a:ext cx="11842810" cy="10867195"/>
            <a:chOff x="366713" y="1928813"/>
            <a:chExt cx="4208471" cy="3300694"/>
          </a:xfrm>
        </p:grpSpPr>
        <p:grpSp>
          <p:nvGrpSpPr>
            <p:cNvPr id="9" name="Group 115"/>
            <p:cNvGrpSpPr/>
            <p:nvPr/>
          </p:nvGrpSpPr>
          <p:grpSpPr bwMode="auto">
            <a:xfrm>
              <a:off x="366713" y="1928813"/>
              <a:ext cx="4196985" cy="3124297"/>
              <a:chOff x="2232601" y="2097088"/>
              <a:chExt cx="4674036" cy="4179887"/>
            </a:xfrm>
            <a:solidFill>
              <a:schemeClr val="bg1">
                <a:lumMod val="65000"/>
              </a:schemeClr>
            </a:solidFill>
          </p:grpSpPr>
          <p:sp>
            <p:nvSpPr>
              <p:cNvPr id="11" name="Freeform 17"/>
              <p:cNvSpPr>
                <a:spLocks/>
              </p:cNvSpPr>
              <p:nvPr/>
            </p:nvSpPr>
            <p:spPr bwMode="auto">
              <a:xfrm>
                <a:off x="5508247" y="3273875"/>
                <a:ext cx="597309" cy="328583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69" y="34"/>
                  </a:cxn>
                  <a:cxn ang="0">
                    <a:pos x="68" y="39"/>
                  </a:cxn>
                  <a:cxn ang="0">
                    <a:pos x="64" y="39"/>
                  </a:cxn>
                  <a:cxn ang="0">
                    <a:pos x="61" y="43"/>
                  </a:cxn>
                  <a:cxn ang="0">
                    <a:pos x="57" y="41"/>
                  </a:cxn>
                  <a:cxn ang="0">
                    <a:pos x="50" y="37"/>
                  </a:cxn>
                  <a:cxn ang="0">
                    <a:pos x="46" y="35"/>
                  </a:cxn>
                  <a:cxn ang="0">
                    <a:pos x="42" y="34"/>
                  </a:cxn>
                  <a:cxn ang="0">
                    <a:pos x="40" y="30"/>
                  </a:cxn>
                  <a:cxn ang="0">
                    <a:pos x="37" y="33"/>
                  </a:cxn>
                  <a:cxn ang="0">
                    <a:pos x="32" y="34"/>
                  </a:cxn>
                  <a:cxn ang="0">
                    <a:pos x="28" y="33"/>
                  </a:cxn>
                  <a:cxn ang="0">
                    <a:pos x="24" y="33"/>
                  </a:cxn>
                  <a:cxn ang="0">
                    <a:pos x="20" y="34"/>
                  </a:cxn>
                  <a:cxn ang="0">
                    <a:pos x="15" y="34"/>
                  </a:cxn>
                  <a:cxn ang="0">
                    <a:pos x="11" y="35"/>
                  </a:cxn>
                  <a:cxn ang="0">
                    <a:pos x="7" y="38"/>
                  </a:cxn>
                  <a:cxn ang="0">
                    <a:pos x="5" y="41"/>
                  </a:cxn>
                  <a:cxn ang="0">
                    <a:pos x="1" y="41"/>
                  </a:cxn>
                  <a:cxn ang="0">
                    <a:pos x="0" y="36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4" y="13"/>
                  </a:cxn>
                  <a:cxn ang="0">
                    <a:pos x="9" y="9"/>
                  </a:cxn>
                  <a:cxn ang="0">
                    <a:pos x="13" y="7"/>
                  </a:cxn>
                  <a:cxn ang="0">
                    <a:pos x="18" y="13"/>
                  </a:cxn>
                  <a:cxn ang="0">
                    <a:pos x="19" y="15"/>
                  </a:cxn>
                  <a:cxn ang="0">
                    <a:pos x="22" y="18"/>
                  </a:cxn>
                  <a:cxn ang="0">
                    <a:pos x="28" y="18"/>
                  </a:cxn>
                  <a:cxn ang="0">
                    <a:pos x="30" y="17"/>
                  </a:cxn>
                  <a:cxn ang="0">
                    <a:pos x="31" y="11"/>
                  </a:cxn>
                  <a:cxn ang="0">
                    <a:pos x="33" y="3"/>
                  </a:cxn>
                  <a:cxn ang="0">
                    <a:pos x="36" y="1"/>
                  </a:cxn>
                  <a:cxn ang="0">
                    <a:pos x="41" y="0"/>
                  </a:cxn>
                  <a:cxn ang="0">
                    <a:pos x="45" y="2"/>
                  </a:cxn>
                  <a:cxn ang="0">
                    <a:pos x="48" y="3"/>
                  </a:cxn>
                  <a:cxn ang="0">
                    <a:pos x="54" y="7"/>
                  </a:cxn>
                  <a:cxn ang="0">
                    <a:pos x="58" y="5"/>
                  </a:cxn>
                  <a:cxn ang="0">
                    <a:pos x="61" y="5"/>
                  </a:cxn>
                  <a:cxn ang="0">
                    <a:pos x="65" y="8"/>
                  </a:cxn>
                  <a:cxn ang="0">
                    <a:pos x="66" y="14"/>
                  </a:cxn>
                  <a:cxn ang="0">
                    <a:pos x="68" y="18"/>
                  </a:cxn>
                  <a:cxn ang="0">
                    <a:pos x="72" y="24"/>
                  </a:cxn>
                </a:cxnLst>
                <a:rect l="0" t="0" r="r" b="b"/>
                <a:pathLst>
                  <a:path w="74" h="43">
                    <a:moveTo>
                      <a:pt x="74" y="30"/>
                    </a:moveTo>
                    <a:lnTo>
                      <a:pt x="74" y="30"/>
                    </a:lnTo>
                    <a:lnTo>
                      <a:pt x="72" y="30"/>
                    </a:lnTo>
                    <a:lnTo>
                      <a:pt x="71" y="32"/>
                    </a:lnTo>
                    <a:lnTo>
                      <a:pt x="70" y="33"/>
                    </a:lnTo>
                    <a:lnTo>
                      <a:pt x="69" y="34"/>
                    </a:lnTo>
                    <a:lnTo>
                      <a:pt x="69" y="36"/>
                    </a:lnTo>
                    <a:lnTo>
                      <a:pt x="69" y="37"/>
                    </a:lnTo>
                    <a:lnTo>
                      <a:pt x="68" y="39"/>
                    </a:lnTo>
                    <a:lnTo>
                      <a:pt x="66" y="39"/>
                    </a:lnTo>
                    <a:lnTo>
                      <a:pt x="65" y="39"/>
                    </a:lnTo>
                    <a:lnTo>
                      <a:pt x="64" y="39"/>
                    </a:lnTo>
                    <a:lnTo>
                      <a:pt x="62" y="40"/>
                    </a:lnTo>
                    <a:lnTo>
                      <a:pt x="62" y="41"/>
                    </a:lnTo>
                    <a:lnTo>
                      <a:pt x="61" y="43"/>
                    </a:lnTo>
                    <a:lnTo>
                      <a:pt x="60" y="43"/>
                    </a:lnTo>
                    <a:lnTo>
                      <a:pt x="58" y="42"/>
                    </a:lnTo>
                    <a:lnTo>
                      <a:pt x="57" y="41"/>
                    </a:lnTo>
                    <a:lnTo>
                      <a:pt x="53" y="38"/>
                    </a:lnTo>
                    <a:lnTo>
                      <a:pt x="52" y="37"/>
                    </a:lnTo>
                    <a:lnTo>
                      <a:pt x="50" y="37"/>
                    </a:lnTo>
                    <a:lnTo>
                      <a:pt x="49" y="35"/>
                    </a:lnTo>
                    <a:lnTo>
                      <a:pt x="48" y="35"/>
                    </a:lnTo>
                    <a:lnTo>
                      <a:pt x="46" y="35"/>
                    </a:lnTo>
                    <a:lnTo>
                      <a:pt x="45" y="35"/>
                    </a:lnTo>
                    <a:lnTo>
                      <a:pt x="43" y="35"/>
                    </a:lnTo>
                    <a:lnTo>
                      <a:pt x="42" y="34"/>
                    </a:lnTo>
                    <a:lnTo>
                      <a:pt x="42" y="33"/>
                    </a:lnTo>
                    <a:lnTo>
                      <a:pt x="41" y="31"/>
                    </a:lnTo>
                    <a:lnTo>
                      <a:pt x="40" y="30"/>
                    </a:lnTo>
                    <a:lnTo>
                      <a:pt x="38" y="31"/>
                    </a:lnTo>
                    <a:lnTo>
                      <a:pt x="38" y="32"/>
                    </a:lnTo>
                    <a:lnTo>
                      <a:pt x="37" y="33"/>
                    </a:lnTo>
                    <a:lnTo>
                      <a:pt x="35" y="34"/>
                    </a:lnTo>
                    <a:lnTo>
                      <a:pt x="34" y="35"/>
                    </a:lnTo>
                    <a:lnTo>
                      <a:pt x="32" y="34"/>
                    </a:lnTo>
                    <a:lnTo>
                      <a:pt x="31" y="34"/>
                    </a:lnTo>
                    <a:lnTo>
                      <a:pt x="29" y="33"/>
                    </a:lnTo>
                    <a:lnTo>
                      <a:pt x="28" y="33"/>
                    </a:lnTo>
                    <a:lnTo>
                      <a:pt x="27" y="33"/>
                    </a:lnTo>
                    <a:lnTo>
                      <a:pt x="25" y="33"/>
                    </a:lnTo>
                    <a:lnTo>
                      <a:pt x="24" y="33"/>
                    </a:lnTo>
                    <a:lnTo>
                      <a:pt x="22" y="34"/>
                    </a:lnTo>
                    <a:lnTo>
                      <a:pt x="21" y="34"/>
                    </a:lnTo>
                    <a:lnTo>
                      <a:pt x="20" y="34"/>
                    </a:lnTo>
                    <a:lnTo>
                      <a:pt x="18" y="35"/>
                    </a:lnTo>
                    <a:lnTo>
                      <a:pt x="17" y="34"/>
                    </a:lnTo>
                    <a:lnTo>
                      <a:pt x="15" y="34"/>
                    </a:lnTo>
                    <a:lnTo>
                      <a:pt x="14" y="34"/>
                    </a:lnTo>
                    <a:lnTo>
                      <a:pt x="13" y="34"/>
                    </a:lnTo>
                    <a:lnTo>
                      <a:pt x="11" y="35"/>
                    </a:lnTo>
                    <a:lnTo>
                      <a:pt x="10" y="36"/>
                    </a:lnTo>
                    <a:lnTo>
                      <a:pt x="8" y="37"/>
                    </a:lnTo>
                    <a:lnTo>
                      <a:pt x="7" y="38"/>
                    </a:lnTo>
                    <a:lnTo>
                      <a:pt x="6" y="38"/>
                    </a:lnTo>
                    <a:lnTo>
                      <a:pt x="5" y="40"/>
                    </a:lnTo>
                    <a:lnTo>
                      <a:pt x="5" y="41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1" y="41"/>
                    </a:lnTo>
                    <a:lnTo>
                      <a:pt x="1" y="39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2" y="22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4" y="13"/>
                    </a:lnTo>
                    <a:lnTo>
                      <a:pt x="5" y="11"/>
                    </a:lnTo>
                    <a:lnTo>
                      <a:pt x="7" y="10"/>
                    </a:lnTo>
                    <a:lnTo>
                      <a:pt x="9" y="9"/>
                    </a:lnTo>
                    <a:lnTo>
                      <a:pt x="11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9"/>
                    </a:lnTo>
                    <a:lnTo>
                      <a:pt x="16" y="11"/>
                    </a:lnTo>
                    <a:lnTo>
                      <a:pt x="18" y="13"/>
                    </a:lnTo>
                    <a:lnTo>
                      <a:pt x="19" y="15"/>
                    </a:lnTo>
                    <a:lnTo>
                      <a:pt x="19" y="16"/>
                    </a:lnTo>
                    <a:lnTo>
                      <a:pt x="19" y="15"/>
                    </a:lnTo>
                    <a:lnTo>
                      <a:pt x="19" y="14"/>
                    </a:lnTo>
                    <a:lnTo>
                      <a:pt x="21" y="17"/>
                    </a:lnTo>
                    <a:lnTo>
                      <a:pt x="22" y="18"/>
                    </a:lnTo>
                    <a:lnTo>
                      <a:pt x="25" y="19"/>
                    </a:lnTo>
                    <a:lnTo>
                      <a:pt x="26" y="19"/>
                    </a:lnTo>
                    <a:lnTo>
                      <a:pt x="28" y="18"/>
                    </a:lnTo>
                    <a:lnTo>
                      <a:pt x="29" y="19"/>
                    </a:lnTo>
                    <a:lnTo>
                      <a:pt x="30" y="20"/>
                    </a:lnTo>
                    <a:lnTo>
                      <a:pt x="30" y="17"/>
                    </a:lnTo>
                    <a:lnTo>
                      <a:pt x="30" y="15"/>
                    </a:lnTo>
                    <a:lnTo>
                      <a:pt x="31" y="14"/>
                    </a:lnTo>
                    <a:lnTo>
                      <a:pt x="31" y="11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3" y="3"/>
                    </a:lnTo>
                    <a:lnTo>
                      <a:pt x="34" y="2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2" y="0"/>
                    </a:lnTo>
                    <a:lnTo>
                      <a:pt x="43" y="1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53" y="7"/>
                    </a:lnTo>
                    <a:lnTo>
                      <a:pt x="54" y="7"/>
                    </a:lnTo>
                    <a:lnTo>
                      <a:pt x="55" y="6"/>
                    </a:lnTo>
                    <a:lnTo>
                      <a:pt x="57" y="5"/>
                    </a:lnTo>
                    <a:lnTo>
                      <a:pt x="58" y="5"/>
                    </a:lnTo>
                    <a:lnTo>
                      <a:pt x="60" y="5"/>
                    </a:lnTo>
                    <a:lnTo>
                      <a:pt x="61" y="5"/>
                    </a:lnTo>
                    <a:lnTo>
                      <a:pt x="61" y="5"/>
                    </a:lnTo>
                    <a:lnTo>
                      <a:pt x="63" y="6"/>
                    </a:lnTo>
                    <a:lnTo>
                      <a:pt x="63" y="7"/>
                    </a:lnTo>
                    <a:lnTo>
                      <a:pt x="65" y="8"/>
                    </a:lnTo>
                    <a:lnTo>
                      <a:pt x="66" y="9"/>
                    </a:lnTo>
                    <a:lnTo>
                      <a:pt x="66" y="11"/>
                    </a:lnTo>
                    <a:lnTo>
                      <a:pt x="66" y="14"/>
                    </a:lnTo>
                    <a:lnTo>
                      <a:pt x="66" y="17"/>
                    </a:lnTo>
                    <a:lnTo>
                      <a:pt x="67" y="17"/>
                    </a:lnTo>
                    <a:lnTo>
                      <a:pt x="68" y="18"/>
                    </a:lnTo>
                    <a:lnTo>
                      <a:pt x="69" y="19"/>
                    </a:lnTo>
                    <a:lnTo>
                      <a:pt x="72" y="22"/>
                    </a:lnTo>
                    <a:lnTo>
                      <a:pt x="72" y="24"/>
                    </a:lnTo>
                    <a:lnTo>
                      <a:pt x="73" y="25"/>
                    </a:lnTo>
                    <a:lnTo>
                      <a:pt x="74" y="3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556643" y="4649341"/>
                <a:ext cx="985750" cy="695374"/>
              </a:xfrm>
              <a:custGeom>
                <a:avLst/>
                <a:gdLst/>
                <a:ahLst/>
                <a:cxnLst>
                  <a:cxn ang="0">
                    <a:pos x="3" y="49"/>
                  </a:cxn>
                  <a:cxn ang="0">
                    <a:pos x="11" y="46"/>
                  </a:cxn>
                  <a:cxn ang="0">
                    <a:pos x="14" y="39"/>
                  </a:cxn>
                  <a:cxn ang="0">
                    <a:pos x="16" y="31"/>
                  </a:cxn>
                  <a:cxn ang="0">
                    <a:pos x="19" y="25"/>
                  </a:cxn>
                  <a:cxn ang="0">
                    <a:pos x="20" y="21"/>
                  </a:cxn>
                  <a:cxn ang="0">
                    <a:pos x="25" y="16"/>
                  </a:cxn>
                  <a:cxn ang="0">
                    <a:pos x="28" y="14"/>
                  </a:cxn>
                  <a:cxn ang="0">
                    <a:pos x="30" y="12"/>
                  </a:cxn>
                  <a:cxn ang="0">
                    <a:pos x="38" y="11"/>
                  </a:cxn>
                  <a:cxn ang="0">
                    <a:pos x="47" y="10"/>
                  </a:cxn>
                  <a:cxn ang="0">
                    <a:pos x="53" y="11"/>
                  </a:cxn>
                  <a:cxn ang="0">
                    <a:pos x="58" y="9"/>
                  </a:cxn>
                  <a:cxn ang="0">
                    <a:pos x="65" y="6"/>
                  </a:cxn>
                  <a:cxn ang="0">
                    <a:pos x="75" y="0"/>
                  </a:cxn>
                  <a:cxn ang="0">
                    <a:pos x="78" y="2"/>
                  </a:cxn>
                  <a:cxn ang="0">
                    <a:pos x="84" y="7"/>
                  </a:cxn>
                  <a:cxn ang="0">
                    <a:pos x="88" y="15"/>
                  </a:cxn>
                  <a:cxn ang="0">
                    <a:pos x="96" y="24"/>
                  </a:cxn>
                  <a:cxn ang="0">
                    <a:pos x="99" y="35"/>
                  </a:cxn>
                  <a:cxn ang="0">
                    <a:pos x="100" y="42"/>
                  </a:cxn>
                  <a:cxn ang="0">
                    <a:pos x="102" y="48"/>
                  </a:cxn>
                  <a:cxn ang="0">
                    <a:pos x="103" y="49"/>
                  </a:cxn>
                  <a:cxn ang="0">
                    <a:pos x="106" y="51"/>
                  </a:cxn>
                  <a:cxn ang="0">
                    <a:pos x="109" y="52"/>
                  </a:cxn>
                  <a:cxn ang="0">
                    <a:pos x="115" y="48"/>
                  </a:cxn>
                  <a:cxn ang="0">
                    <a:pos x="119" y="46"/>
                  </a:cxn>
                  <a:cxn ang="0">
                    <a:pos x="121" y="48"/>
                  </a:cxn>
                  <a:cxn ang="0">
                    <a:pos x="122" y="52"/>
                  </a:cxn>
                  <a:cxn ang="0">
                    <a:pos x="121" y="58"/>
                  </a:cxn>
                  <a:cxn ang="0">
                    <a:pos x="116" y="62"/>
                  </a:cxn>
                  <a:cxn ang="0">
                    <a:pos x="114" y="66"/>
                  </a:cxn>
                  <a:cxn ang="0">
                    <a:pos x="114" y="63"/>
                  </a:cxn>
                  <a:cxn ang="0">
                    <a:pos x="115" y="58"/>
                  </a:cxn>
                  <a:cxn ang="0">
                    <a:pos x="113" y="57"/>
                  </a:cxn>
                  <a:cxn ang="0">
                    <a:pos x="113" y="63"/>
                  </a:cxn>
                  <a:cxn ang="0">
                    <a:pos x="112" y="69"/>
                  </a:cxn>
                  <a:cxn ang="0">
                    <a:pos x="113" y="75"/>
                  </a:cxn>
                  <a:cxn ang="0">
                    <a:pos x="114" y="80"/>
                  </a:cxn>
                  <a:cxn ang="0">
                    <a:pos x="104" y="79"/>
                  </a:cxn>
                  <a:cxn ang="0">
                    <a:pos x="95" y="77"/>
                  </a:cxn>
                  <a:cxn ang="0">
                    <a:pos x="85" y="81"/>
                  </a:cxn>
                  <a:cxn ang="0">
                    <a:pos x="76" y="88"/>
                  </a:cxn>
                  <a:cxn ang="0">
                    <a:pos x="66" y="90"/>
                  </a:cxn>
                  <a:cxn ang="0">
                    <a:pos x="52" y="91"/>
                  </a:cxn>
                  <a:cxn ang="0">
                    <a:pos x="40" y="91"/>
                  </a:cxn>
                  <a:cxn ang="0">
                    <a:pos x="39" y="86"/>
                  </a:cxn>
                  <a:cxn ang="0">
                    <a:pos x="33" y="85"/>
                  </a:cxn>
                  <a:cxn ang="0">
                    <a:pos x="33" y="78"/>
                  </a:cxn>
                  <a:cxn ang="0">
                    <a:pos x="29" y="78"/>
                  </a:cxn>
                  <a:cxn ang="0">
                    <a:pos x="22" y="76"/>
                  </a:cxn>
                  <a:cxn ang="0">
                    <a:pos x="18" y="70"/>
                  </a:cxn>
                  <a:cxn ang="0">
                    <a:pos x="15" y="66"/>
                  </a:cxn>
                  <a:cxn ang="0">
                    <a:pos x="10" y="63"/>
                  </a:cxn>
                  <a:cxn ang="0">
                    <a:pos x="7" y="56"/>
                  </a:cxn>
                  <a:cxn ang="0">
                    <a:pos x="1" y="52"/>
                  </a:cxn>
                  <a:cxn ang="0">
                    <a:pos x="1" y="50"/>
                  </a:cxn>
                </a:cxnLst>
                <a:rect l="0" t="0" r="r" b="b"/>
                <a:pathLst>
                  <a:path w="122" h="91">
                    <a:moveTo>
                      <a:pt x="1" y="50"/>
                    </a:moveTo>
                    <a:lnTo>
                      <a:pt x="3" y="49"/>
                    </a:lnTo>
                    <a:lnTo>
                      <a:pt x="8" y="48"/>
                    </a:lnTo>
                    <a:lnTo>
                      <a:pt x="11" y="46"/>
                    </a:lnTo>
                    <a:lnTo>
                      <a:pt x="12" y="41"/>
                    </a:lnTo>
                    <a:lnTo>
                      <a:pt x="14" y="39"/>
                    </a:lnTo>
                    <a:lnTo>
                      <a:pt x="15" y="35"/>
                    </a:lnTo>
                    <a:lnTo>
                      <a:pt x="16" y="31"/>
                    </a:lnTo>
                    <a:lnTo>
                      <a:pt x="19" y="28"/>
                    </a:lnTo>
                    <a:lnTo>
                      <a:pt x="19" y="25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2" y="18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8" y="14"/>
                    </a:lnTo>
                    <a:lnTo>
                      <a:pt x="29" y="13"/>
                    </a:lnTo>
                    <a:lnTo>
                      <a:pt x="30" y="12"/>
                    </a:lnTo>
                    <a:lnTo>
                      <a:pt x="34" y="11"/>
                    </a:lnTo>
                    <a:lnTo>
                      <a:pt x="38" y="11"/>
                    </a:lnTo>
                    <a:lnTo>
                      <a:pt x="43" y="11"/>
                    </a:lnTo>
                    <a:lnTo>
                      <a:pt x="47" y="10"/>
                    </a:lnTo>
                    <a:lnTo>
                      <a:pt x="50" y="9"/>
                    </a:lnTo>
                    <a:lnTo>
                      <a:pt x="53" y="11"/>
                    </a:lnTo>
                    <a:lnTo>
                      <a:pt x="55" y="12"/>
                    </a:lnTo>
                    <a:lnTo>
                      <a:pt x="58" y="9"/>
                    </a:lnTo>
                    <a:lnTo>
                      <a:pt x="61" y="7"/>
                    </a:lnTo>
                    <a:lnTo>
                      <a:pt x="65" y="6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6" y="1"/>
                    </a:lnTo>
                    <a:lnTo>
                      <a:pt x="78" y="2"/>
                    </a:lnTo>
                    <a:lnTo>
                      <a:pt x="81" y="4"/>
                    </a:lnTo>
                    <a:lnTo>
                      <a:pt x="84" y="7"/>
                    </a:lnTo>
                    <a:lnTo>
                      <a:pt x="85" y="11"/>
                    </a:lnTo>
                    <a:lnTo>
                      <a:pt x="88" y="15"/>
                    </a:lnTo>
                    <a:lnTo>
                      <a:pt x="92" y="20"/>
                    </a:lnTo>
                    <a:lnTo>
                      <a:pt x="96" y="24"/>
                    </a:lnTo>
                    <a:lnTo>
                      <a:pt x="98" y="31"/>
                    </a:lnTo>
                    <a:lnTo>
                      <a:pt x="99" y="35"/>
                    </a:lnTo>
                    <a:lnTo>
                      <a:pt x="99" y="39"/>
                    </a:lnTo>
                    <a:lnTo>
                      <a:pt x="100" y="42"/>
                    </a:lnTo>
                    <a:lnTo>
                      <a:pt x="101" y="45"/>
                    </a:lnTo>
                    <a:lnTo>
                      <a:pt x="102" y="48"/>
                    </a:lnTo>
                    <a:lnTo>
                      <a:pt x="102" y="49"/>
                    </a:lnTo>
                    <a:lnTo>
                      <a:pt x="103" y="49"/>
                    </a:lnTo>
                    <a:lnTo>
                      <a:pt x="105" y="50"/>
                    </a:lnTo>
                    <a:lnTo>
                      <a:pt x="106" y="51"/>
                    </a:lnTo>
                    <a:lnTo>
                      <a:pt x="107" y="52"/>
                    </a:lnTo>
                    <a:lnTo>
                      <a:pt x="109" y="52"/>
                    </a:lnTo>
                    <a:lnTo>
                      <a:pt x="112" y="49"/>
                    </a:lnTo>
                    <a:lnTo>
                      <a:pt x="115" y="48"/>
                    </a:lnTo>
                    <a:lnTo>
                      <a:pt x="117" y="46"/>
                    </a:lnTo>
                    <a:lnTo>
                      <a:pt x="119" y="46"/>
                    </a:lnTo>
                    <a:lnTo>
                      <a:pt x="120" y="47"/>
                    </a:lnTo>
                    <a:lnTo>
                      <a:pt x="121" y="48"/>
                    </a:lnTo>
                    <a:lnTo>
                      <a:pt x="121" y="50"/>
                    </a:lnTo>
                    <a:lnTo>
                      <a:pt x="122" y="52"/>
                    </a:lnTo>
                    <a:lnTo>
                      <a:pt x="122" y="55"/>
                    </a:lnTo>
                    <a:lnTo>
                      <a:pt x="121" y="58"/>
                    </a:lnTo>
                    <a:lnTo>
                      <a:pt x="118" y="59"/>
                    </a:lnTo>
                    <a:lnTo>
                      <a:pt x="116" y="62"/>
                    </a:lnTo>
                    <a:lnTo>
                      <a:pt x="115" y="65"/>
                    </a:lnTo>
                    <a:lnTo>
                      <a:pt x="114" y="66"/>
                    </a:lnTo>
                    <a:lnTo>
                      <a:pt x="113" y="65"/>
                    </a:lnTo>
                    <a:lnTo>
                      <a:pt x="114" y="63"/>
                    </a:lnTo>
                    <a:lnTo>
                      <a:pt x="115" y="60"/>
                    </a:lnTo>
                    <a:lnTo>
                      <a:pt x="115" y="58"/>
                    </a:lnTo>
                    <a:lnTo>
                      <a:pt x="114" y="56"/>
                    </a:lnTo>
                    <a:lnTo>
                      <a:pt x="113" y="57"/>
                    </a:lnTo>
                    <a:lnTo>
                      <a:pt x="113" y="59"/>
                    </a:lnTo>
                    <a:lnTo>
                      <a:pt x="113" y="63"/>
                    </a:lnTo>
                    <a:lnTo>
                      <a:pt x="112" y="66"/>
                    </a:lnTo>
                    <a:lnTo>
                      <a:pt x="112" y="69"/>
                    </a:lnTo>
                    <a:lnTo>
                      <a:pt x="112" y="71"/>
                    </a:lnTo>
                    <a:lnTo>
                      <a:pt x="113" y="75"/>
                    </a:lnTo>
                    <a:lnTo>
                      <a:pt x="113" y="77"/>
                    </a:lnTo>
                    <a:lnTo>
                      <a:pt x="114" y="80"/>
                    </a:lnTo>
                    <a:lnTo>
                      <a:pt x="109" y="81"/>
                    </a:lnTo>
                    <a:lnTo>
                      <a:pt x="104" y="79"/>
                    </a:lnTo>
                    <a:lnTo>
                      <a:pt x="97" y="78"/>
                    </a:lnTo>
                    <a:lnTo>
                      <a:pt x="95" y="77"/>
                    </a:lnTo>
                    <a:lnTo>
                      <a:pt x="91" y="78"/>
                    </a:lnTo>
                    <a:lnTo>
                      <a:pt x="85" y="81"/>
                    </a:lnTo>
                    <a:lnTo>
                      <a:pt x="80" y="84"/>
                    </a:lnTo>
                    <a:lnTo>
                      <a:pt x="76" y="88"/>
                    </a:lnTo>
                    <a:lnTo>
                      <a:pt x="73" y="90"/>
                    </a:lnTo>
                    <a:lnTo>
                      <a:pt x="66" y="90"/>
                    </a:lnTo>
                    <a:lnTo>
                      <a:pt x="62" y="90"/>
                    </a:lnTo>
                    <a:lnTo>
                      <a:pt x="52" y="91"/>
                    </a:lnTo>
                    <a:lnTo>
                      <a:pt x="44" y="91"/>
                    </a:lnTo>
                    <a:lnTo>
                      <a:pt x="40" y="91"/>
                    </a:lnTo>
                    <a:lnTo>
                      <a:pt x="38" y="89"/>
                    </a:lnTo>
                    <a:lnTo>
                      <a:pt x="39" y="86"/>
                    </a:lnTo>
                    <a:lnTo>
                      <a:pt x="36" y="85"/>
                    </a:lnTo>
                    <a:lnTo>
                      <a:pt x="33" y="85"/>
                    </a:lnTo>
                    <a:lnTo>
                      <a:pt x="31" y="81"/>
                    </a:lnTo>
                    <a:lnTo>
                      <a:pt x="33" y="78"/>
                    </a:lnTo>
                    <a:lnTo>
                      <a:pt x="31" y="75"/>
                    </a:lnTo>
                    <a:lnTo>
                      <a:pt x="29" y="78"/>
                    </a:lnTo>
                    <a:lnTo>
                      <a:pt x="26" y="77"/>
                    </a:lnTo>
                    <a:lnTo>
                      <a:pt x="22" y="76"/>
                    </a:lnTo>
                    <a:lnTo>
                      <a:pt x="18" y="74"/>
                    </a:lnTo>
                    <a:lnTo>
                      <a:pt x="18" y="70"/>
                    </a:lnTo>
                    <a:lnTo>
                      <a:pt x="17" y="67"/>
                    </a:lnTo>
                    <a:lnTo>
                      <a:pt x="15" y="66"/>
                    </a:lnTo>
                    <a:lnTo>
                      <a:pt x="12" y="66"/>
                    </a:lnTo>
                    <a:lnTo>
                      <a:pt x="10" y="63"/>
                    </a:lnTo>
                    <a:lnTo>
                      <a:pt x="9" y="58"/>
                    </a:lnTo>
                    <a:lnTo>
                      <a:pt x="7" y="56"/>
                    </a:lnTo>
                    <a:lnTo>
                      <a:pt x="4" y="53"/>
                    </a:lnTo>
                    <a:lnTo>
                      <a:pt x="1" y="52"/>
                    </a:lnTo>
                    <a:lnTo>
                      <a:pt x="0" y="51"/>
                    </a:lnTo>
                    <a:lnTo>
                      <a:pt x="1" y="5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auto">
              <a:xfrm>
                <a:off x="4868910" y="4947358"/>
                <a:ext cx="299292" cy="213961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33" y="0"/>
                  </a:cxn>
                  <a:cxn ang="0">
                    <a:pos x="31" y="2"/>
                  </a:cxn>
                  <a:cxn ang="0">
                    <a:pos x="30" y="3"/>
                  </a:cxn>
                  <a:cxn ang="0">
                    <a:pos x="27" y="2"/>
                  </a:cxn>
                  <a:cxn ang="0">
                    <a:pos x="25" y="4"/>
                  </a:cxn>
                  <a:cxn ang="0">
                    <a:pos x="23" y="4"/>
                  </a:cxn>
                  <a:cxn ang="0">
                    <a:pos x="19" y="4"/>
                  </a:cxn>
                  <a:cxn ang="0">
                    <a:pos x="16" y="5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7" y="7"/>
                  </a:cxn>
                  <a:cxn ang="0">
                    <a:pos x="2" y="8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2" y="13"/>
                  </a:cxn>
                  <a:cxn ang="0">
                    <a:pos x="1" y="16"/>
                  </a:cxn>
                  <a:cxn ang="0">
                    <a:pos x="2" y="18"/>
                  </a:cxn>
                  <a:cxn ang="0">
                    <a:pos x="3" y="20"/>
                  </a:cxn>
                  <a:cxn ang="0">
                    <a:pos x="4" y="21"/>
                  </a:cxn>
                  <a:cxn ang="0">
                    <a:pos x="6" y="23"/>
                  </a:cxn>
                  <a:cxn ang="0">
                    <a:pos x="6" y="25"/>
                  </a:cxn>
                  <a:cxn ang="0">
                    <a:pos x="4" y="26"/>
                  </a:cxn>
                  <a:cxn ang="0">
                    <a:pos x="3" y="26"/>
                  </a:cxn>
                  <a:cxn ang="0">
                    <a:pos x="1" y="27"/>
                  </a:cxn>
                  <a:cxn ang="0">
                    <a:pos x="5" y="27"/>
                  </a:cxn>
                  <a:cxn ang="0">
                    <a:pos x="10" y="26"/>
                  </a:cxn>
                  <a:cxn ang="0">
                    <a:pos x="16" y="26"/>
                  </a:cxn>
                  <a:cxn ang="0">
                    <a:pos x="20" y="26"/>
                  </a:cxn>
                  <a:cxn ang="0">
                    <a:pos x="21" y="24"/>
                  </a:cxn>
                  <a:cxn ang="0">
                    <a:pos x="21" y="19"/>
                  </a:cxn>
                  <a:cxn ang="0">
                    <a:pos x="25" y="11"/>
                  </a:cxn>
                  <a:cxn ang="0">
                    <a:pos x="31" y="8"/>
                  </a:cxn>
                  <a:cxn ang="0">
                    <a:pos x="34" y="3"/>
                  </a:cxn>
                </a:cxnLst>
                <a:rect l="0" t="0" r="r" b="b"/>
                <a:pathLst>
                  <a:path w="37" h="28">
                    <a:moveTo>
                      <a:pt x="37" y="2"/>
                    </a:moveTo>
                    <a:lnTo>
                      <a:pt x="36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1"/>
                    </a:lnTo>
                    <a:lnTo>
                      <a:pt x="31" y="2"/>
                    </a:lnTo>
                    <a:lnTo>
                      <a:pt x="31" y="3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5" y="4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6" y="5"/>
                    </a:lnTo>
                    <a:lnTo>
                      <a:pt x="15" y="7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1" y="8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1" y="14"/>
                    </a:lnTo>
                    <a:lnTo>
                      <a:pt x="1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5" y="22"/>
                    </a:lnTo>
                    <a:lnTo>
                      <a:pt x="6" y="23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5" y="26"/>
                    </a:lnTo>
                    <a:lnTo>
                      <a:pt x="4" y="26"/>
                    </a:lnTo>
                    <a:lnTo>
                      <a:pt x="3" y="26"/>
                    </a:lnTo>
                    <a:lnTo>
                      <a:pt x="3" y="26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4" y="28"/>
                    </a:lnTo>
                    <a:lnTo>
                      <a:pt x="5" y="27"/>
                    </a:lnTo>
                    <a:lnTo>
                      <a:pt x="8" y="27"/>
                    </a:lnTo>
                    <a:lnTo>
                      <a:pt x="10" y="26"/>
                    </a:lnTo>
                    <a:lnTo>
                      <a:pt x="12" y="24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20" y="26"/>
                    </a:lnTo>
                    <a:lnTo>
                      <a:pt x="22" y="26"/>
                    </a:lnTo>
                    <a:lnTo>
                      <a:pt x="21" y="24"/>
                    </a:lnTo>
                    <a:lnTo>
                      <a:pt x="22" y="21"/>
                    </a:lnTo>
                    <a:lnTo>
                      <a:pt x="21" y="19"/>
                    </a:lnTo>
                    <a:lnTo>
                      <a:pt x="24" y="18"/>
                    </a:lnTo>
                    <a:lnTo>
                      <a:pt x="25" y="11"/>
                    </a:lnTo>
                    <a:lnTo>
                      <a:pt x="30" y="10"/>
                    </a:lnTo>
                    <a:lnTo>
                      <a:pt x="31" y="8"/>
                    </a:lnTo>
                    <a:lnTo>
                      <a:pt x="34" y="7"/>
                    </a:lnTo>
                    <a:lnTo>
                      <a:pt x="34" y="3"/>
                    </a:lnTo>
                    <a:lnTo>
                      <a:pt x="37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auto">
              <a:xfrm>
                <a:off x="5135089" y="4672265"/>
                <a:ext cx="655893" cy="427923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79" y="7"/>
                  </a:cxn>
                  <a:cxn ang="0">
                    <a:pos x="80" y="11"/>
                  </a:cxn>
                  <a:cxn ang="0">
                    <a:pos x="77" y="13"/>
                  </a:cxn>
                  <a:cxn ang="0">
                    <a:pos x="72" y="18"/>
                  </a:cxn>
                  <a:cxn ang="0">
                    <a:pos x="71" y="22"/>
                  </a:cxn>
                  <a:cxn ang="0">
                    <a:pos x="68" y="28"/>
                  </a:cxn>
                  <a:cxn ang="0">
                    <a:pos x="66" y="36"/>
                  </a:cxn>
                  <a:cxn ang="0">
                    <a:pos x="63" y="43"/>
                  </a:cxn>
                  <a:cxn ang="0">
                    <a:pos x="55" y="46"/>
                  </a:cxn>
                  <a:cxn ang="0">
                    <a:pos x="52" y="48"/>
                  </a:cxn>
                  <a:cxn ang="0">
                    <a:pos x="48" y="47"/>
                  </a:cxn>
                  <a:cxn ang="0">
                    <a:pos x="42" y="50"/>
                  </a:cxn>
                  <a:cxn ang="0">
                    <a:pos x="37" y="52"/>
                  </a:cxn>
                  <a:cxn ang="0">
                    <a:pos x="31" y="55"/>
                  </a:cxn>
                  <a:cxn ang="0">
                    <a:pos x="24" y="56"/>
                  </a:cxn>
                  <a:cxn ang="0">
                    <a:pos x="18" y="53"/>
                  </a:cxn>
                  <a:cxn ang="0">
                    <a:pos x="12" y="48"/>
                  </a:cxn>
                  <a:cxn ang="0">
                    <a:pos x="7" y="43"/>
                  </a:cxn>
                  <a:cxn ang="0">
                    <a:pos x="4" y="38"/>
                  </a:cxn>
                  <a:cxn ang="0">
                    <a:pos x="2" y="36"/>
                  </a:cxn>
                  <a:cxn ang="0">
                    <a:pos x="1" y="35"/>
                  </a:cxn>
                  <a:cxn ang="0">
                    <a:pos x="5" y="33"/>
                  </a:cxn>
                  <a:cxn ang="0">
                    <a:pos x="5" y="28"/>
                  </a:cxn>
                  <a:cxn ang="0">
                    <a:pos x="6" y="23"/>
                  </a:cxn>
                  <a:cxn ang="0">
                    <a:pos x="6" y="20"/>
                  </a:cxn>
                  <a:cxn ang="0">
                    <a:pos x="12" y="19"/>
                  </a:cxn>
                  <a:cxn ang="0">
                    <a:pos x="12" y="15"/>
                  </a:cxn>
                  <a:cxn ang="0">
                    <a:pos x="14" y="13"/>
                  </a:cxn>
                  <a:cxn ang="0">
                    <a:pos x="19" y="17"/>
                  </a:cxn>
                  <a:cxn ang="0">
                    <a:pos x="23" y="18"/>
                  </a:cxn>
                  <a:cxn ang="0">
                    <a:pos x="27" y="18"/>
                  </a:cxn>
                  <a:cxn ang="0">
                    <a:pos x="30" y="18"/>
                  </a:cxn>
                  <a:cxn ang="0">
                    <a:pos x="31" y="16"/>
                  </a:cxn>
                  <a:cxn ang="0">
                    <a:pos x="36" y="12"/>
                  </a:cxn>
                  <a:cxn ang="0">
                    <a:pos x="42" y="8"/>
                  </a:cxn>
                  <a:cxn ang="0">
                    <a:pos x="49" y="7"/>
                  </a:cxn>
                  <a:cxn ang="0">
                    <a:pos x="52" y="3"/>
                  </a:cxn>
                  <a:cxn ang="0">
                    <a:pos x="59" y="1"/>
                  </a:cxn>
                  <a:cxn ang="0">
                    <a:pos x="65" y="1"/>
                  </a:cxn>
                  <a:cxn ang="0">
                    <a:pos x="71" y="2"/>
                  </a:cxn>
                </a:cxnLst>
                <a:rect l="0" t="0" r="r" b="b"/>
                <a:pathLst>
                  <a:path w="81" h="56">
                    <a:moveTo>
                      <a:pt x="71" y="2"/>
                    </a:moveTo>
                    <a:lnTo>
                      <a:pt x="75" y="4"/>
                    </a:lnTo>
                    <a:lnTo>
                      <a:pt x="77" y="5"/>
                    </a:lnTo>
                    <a:lnTo>
                      <a:pt x="79" y="7"/>
                    </a:lnTo>
                    <a:lnTo>
                      <a:pt x="81" y="10"/>
                    </a:lnTo>
                    <a:lnTo>
                      <a:pt x="80" y="11"/>
                    </a:lnTo>
                    <a:lnTo>
                      <a:pt x="78" y="13"/>
                    </a:lnTo>
                    <a:lnTo>
                      <a:pt x="77" y="13"/>
                    </a:lnTo>
                    <a:lnTo>
                      <a:pt x="74" y="15"/>
                    </a:lnTo>
                    <a:lnTo>
                      <a:pt x="72" y="18"/>
                    </a:lnTo>
                    <a:lnTo>
                      <a:pt x="72" y="20"/>
                    </a:lnTo>
                    <a:lnTo>
                      <a:pt x="71" y="22"/>
                    </a:lnTo>
                    <a:lnTo>
                      <a:pt x="71" y="25"/>
                    </a:lnTo>
                    <a:lnTo>
                      <a:pt x="68" y="28"/>
                    </a:lnTo>
                    <a:lnTo>
                      <a:pt x="67" y="32"/>
                    </a:lnTo>
                    <a:lnTo>
                      <a:pt x="66" y="36"/>
                    </a:lnTo>
                    <a:lnTo>
                      <a:pt x="64" y="38"/>
                    </a:lnTo>
                    <a:lnTo>
                      <a:pt x="63" y="43"/>
                    </a:lnTo>
                    <a:lnTo>
                      <a:pt x="60" y="45"/>
                    </a:lnTo>
                    <a:lnTo>
                      <a:pt x="55" y="46"/>
                    </a:lnTo>
                    <a:lnTo>
                      <a:pt x="53" y="47"/>
                    </a:lnTo>
                    <a:lnTo>
                      <a:pt x="52" y="48"/>
                    </a:lnTo>
                    <a:lnTo>
                      <a:pt x="51" y="46"/>
                    </a:lnTo>
                    <a:lnTo>
                      <a:pt x="48" y="47"/>
                    </a:lnTo>
                    <a:lnTo>
                      <a:pt x="45" y="48"/>
                    </a:lnTo>
                    <a:lnTo>
                      <a:pt x="42" y="50"/>
                    </a:lnTo>
                    <a:lnTo>
                      <a:pt x="38" y="51"/>
                    </a:lnTo>
                    <a:lnTo>
                      <a:pt x="37" y="52"/>
                    </a:lnTo>
                    <a:lnTo>
                      <a:pt x="34" y="53"/>
                    </a:lnTo>
                    <a:lnTo>
                      <a:pt x="31" y="55"/>
                    </a:lnTo>
                    <a:lnTo>
                      <a:pt x="28" y="56"/>
                    </a:lnTo>
                    <a:lnTo>
                      <a:pt x="24" y="56"/>
                    </a:lnTo>
                    <a:lnTo>
                      <a:pt x="20" y="54"/>
                    </a:lnTo>
                    <a:lnTo>
                      <a:pt x="18" y="53"/>
                    </a:lnTo>
                    <a:lnTo>
                      <a:pt x="15" y="50"/>
                    </a:lnTo>
                    <a:lnTo>
                      <a:pt x="12" y="48"/>
                    </a:lnTo>
                    <a:lnTo>
                      <a:pt x="9" y="44"/>
                    </a:lnTo>
                    <a:lnTo>
                      <a:pt x="7" y="43"/>
                    </a:lnTo>
                    <a:lnTo>
                      <a:pt x="5" y="40"/>
                    </a:lnTo>
                    <a:lnTo>
                      <a:pt x="4" y="38"/>
                    </a:lnTo>
                    <a:lnTo>
                      <a:pt x="3" y="37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1" y="35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5" y="30"/>
                    </a:lnTo>
                    <a:lnTo>
                      <a:pt x="5" y="28"/>
                    </a:lnTo>
                    <a:lnTo>
                      <a:pt x="5" y="27"/>
                    </a:lnTo>
                    <a:lnTo>
                      <a:pt x="6" y="23"/>
                    </a:lnTo>
                    <a:lnTo>
                      <a:pt x="5" y="21"/>
                    </a:lnTo>
                    <a:lnTo>
                      <a:pt x="6" y="20"/>
                    </a:lnTo>
                    <a:lnTo>
                      <a:pt x="8" y="19"/>
                    </a:lnTo>
                    <a:lnTo>
                      <a:pt x="12" y="19"/>
                    </a:lnTo>
                    <a:lnTo>
                      <a:pt x="13" y="17"/>
                    </a:lnTo>
                    <a:lnTo>
                      <a:pt x="12" y="15"/>
                    </a:lnTo>
                    <a:lnTo>
                      <a:pt x="12" y="13"/>
                    </a:lnTo>
                    <a:lnTo>
                      <a:pt x="14" y="13"/>
                    </a:lnTo>
                    <a:lnTo>
                      <a:pt x="15" y="14"/>
                    </a:lnTo>
                    <a:lnTo>
                      <a:pt x="19" y="17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28" y="18"/>
                    </a:lnTo>
                    <a:lnTo>
                      <a:pt x="30" y="18"/>
                    </a:lnTo>
                    <a:lnTo>
                      <a:pt x="30" y="16"/>
                    </a:lnTo>
                    <a:lnTo>
                      <a:pt x="31" y="16"/>
                    </a:lnTo>
                    <a:lnTo>
                      <a:pt x="32" y="13"/>
                    </a:lnTo>
                    <a:lnTo>
                      <a:pt x="36" y="12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6" y="9"/>
                    </a:lnTo>
                    <a:lnTo>
                      <a:pt x="49" y="7"/>
                    </a:lnTo>
                    <a:lnTo>
                      <a:pt x="51" y="6"/>
                    </a:lnTo>
                    <a:lnTo>
                      <a:pt x="52" y="3"/>
                    </a:lnTo>
                    <a:lnTo>
                      <a:pt x="55" y="1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5" y="1"/>
                    </a:lnTo>
                    <a:lnTo>
                      <a:pt x="69" y="3"/>
                    </a:lnTo>
                    <a:lnTo>
                      <a:pt x="71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auto">
              <a:xfrm>
                <a:off x="5410182" y="5023773"/>
                <a:ext cx="461036" cy="618960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25" y="7"/>
                  </a:cxn>
                  <a:cxn ang="0">
                    <a:pos x="28" y="14"/>
                  </a:cxn>
                  <a:cxn ang="0">
                    <a:pos x="33" y="17"/>
                  </a:cxn>
                  <a:cxn ang="0">
                    <a:pos x="36" y="21"/>
                  </a:cxn>
                  <a:cxn ang="0">
                    <a:pos x="40" y="27"/>
                  </a:cxn>
                  <a:cxn ang="0">
                    <a:pos x="47" y="29"/>
                  </a:cxn>
                  <a:cxn ang="0">
                    <a:pos x="51" y="29"/>
                  </a:cxn>
                  <a:cxn ang="0">
                    <a:pos x="51" y="36"/>
                  </a:cxn>
                  <a:cxn ang="0">
                    <a:pos x="50" y="38"/>
                  </a:cxn>
                  <a:cxn ang="0">
                    <a:pos x="51" y="49"/>
                  </a:cxn>
                  <a:cxn ang="0">
                    <a:pos x="57" y="56"/>
                  </a:cxn>
                  <a:cxn ang="0">
                    <a:pos x="52" y="66"/>
                  </a:cxn>
                  <a:cxn ang="0">
                    <a:pos x="50" y="70"/>
                  </a:cxn>
                  <a:cxn ang="0">
                    <a:pos x="45" y="70"/>
                  </a:cxn>
                  <a:cxn ang="0">
                    <a:pos x="39" y="71"/>
                  </a:cxn>
                  <a:cxn ang="0">
                    <a:pos x="36" y="74"/>
                  </a:cxn>
                  <a:cxn ang="0">
                    <a:pos x="31" y="77"/>
                  </a:cxn>
                  <a:cxn ang="0">
                    <a:pos x="29" y="81"/>
                  </a:cxn>
                  <a:cxn ang="0">
                    <a:pos x="26" y="75"/>
                  </a:cxn>
                  <a:cxn ang="0">
                    <a:pos x="22" y="71"/>
                  </a:cxn>
                  <a:cxn ang="0">
                    <a:pos x="19" y="67"/>
                  </a:cxn>
                  <a:cxn ang="0">
                    <a:pos x="19" y="65"/>
                  </a:cxn>
                  <a:cxn ang="0">
                    <a:pos x="22" y="65"/>
                  </a:cxn>
                  <a:cxn ang="0">
                    <a:pos x="22" y="63"/>
                  </a:cxn>
                  <a:cxn ang="0">
                    <a:pos x="18" y="61"/>
                  </a:cxn>
                  <a:cxn ang="0">
                    <a:pos x="16" y="60"/>
                  </a:cxn>
                  <a:cxn ang="0">
                    <a:pos x="11" y="55"/>
                  </a:cxn>
                  <a:cxn ang="0">
                    <a:pos x="9" y="51"/>
                  </a:cxn>
                  <a:cxn ang="0">
                    <a:pos x="12" y="50"/>
                  </a:cxn>
                  <a:cxn ang="0">
                    <a:pos x="10" y="44"/>
                  </a:cxn>
                  <a:cxn ang="0">
                    <a:pos x="13" y="43"/>
                  </a:cxn>
                  <a:cxn ang="0">
                    <a:pos x="10" y="38"/>
                  </a:cxn>
                  <a:cxn ang="0">
                    <a:pos x="7" y="35"/>
                  </a:cxn>
                  <a:cxn ang="0">
                    <a:pos x="7" y="26"/>
                  </a:cxn>
                  <a:cxn ang="0">
                    <a:pos x="11" y="21"/>
                  </a:cxn>
                  <a:cxn ang="0">
                    <a:pos x="4" y="13"/>
                  </a:cxn>
                  <a:cxn ang="0">
                    <a:pos x="2" y="9"/>
                  </a:cxn>
                  <a:cxn ang="0">
                    <a:pos x="3" y="6"/>
                  </a:cxn>
                  <a:cxn ang="0">
                    <a:pos x="8" y="4"/>
                  </a:cxn>
                  <a:cxn ang="0">
                    <a:pos x="14" y="1"/>
                  </a:cxn>
                  <a:cxn ang="0">
                    <a:pos x="18" y="2"/>
                  </a:cxn>
                </a:cxnLst>
                <a:rect l="0" t="0" r="r" b="b"/>
                <a:pathLst>
                  <a:path w="57" h="81">
                    <a:moveTo>
                      <a:pt x="18" y="2"/>
                    </a:moveTo>
                    <a:lnTo>
                      <a:pt x="19" y="3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7" y="9"/>
                    </a:lnTo>
                    <a:lnTo>
                      <a:pt x="28" y="14"/>
                    </a:lnTo>
                    <a:lnTo>
                      <a:pt x="30" y="17"/>
                    </a:lnTo>
                    <a:lnTo>
                      <a:pt x="33" y="17"/>
                    </a:lnTo>
                    <a:lnTo>
                      <a:pt x="35" y="18"/>
                    </a:lnTo>
                    <a:lnTo>
                      <a:pt x="36" y="21"/>
                    </a:lnTo>
                    <a:lnTo>
                      <a:pt x="36" y="25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7" y="29"/>
                    </a:lnTo>
                    <a:lnTo>
                      <a:pt x="49" y="26"/>
                    </a:lnTo>
                    <a:lnTo>
                      <a:pt x="51" y="29"/>
                    </a:lnTo>
                    <a:lnTo>
                      <a:pt x="49" y="32"/>
                    </a:lnTo>
                    <a:lnTo>
                      <a:pt x="51" y="36"/>
                    </a:lnTo>
                    <a:lnTo>
                      <a:pt x="54" y="36"/>
                    </a:lnTo>
                    <a:lnTo>
                      <a:pt x="50" y="38"/>
                    </a:lnTo>
                    <a:lnTo>
                      <a:pt x="50" y="44"/>
                    </a:lnTo>
                    <a:lnTo>
                      <a:pt x="51" y="49"/>
                    </a:lnTo>
                    <a:lnTo>
                      <a:pt x="53" y="53"/>
                    </a:lnTo>
                    <a:lnTo>
                      <a:pt x="57" y="56"/>
                    </a:lnTo>
                    <a:lnTo>
                      <a:pt x="55" y="60"/>
                    </a:lnTo>
                    <a:lnTo>
                      <a:pt x="52" y="66"/>
                    </a:lnTo>
                    <a:lnTo>
                      <a:pt x="53" y="71"/>
                    </a:lnTo>
                    <a:lnTo>
                      <a:pt x="50" y="70"/>
                    </a:lnTo>
                    <a:lnTo>
                      <a:pt x="48" y="71"/>
                    </a:lnTo>
                    <a:lnTo>
                      <a:pt x="45" y="70"/>
                    </a:lnTo>
                    <a:lnTo>
                      <a:pt x="43" y="72"/>
                    </a:lnTo>
                    <a:lnTo>
                      <a:pt x="39" y="71"/>
                    </a:lnTo>
                    <a:lnTo>
                      <a:pt x="38" y="73"/>
                    </a:lnTo>
                    <a:lnTo>
                      <a:pt x="36" y="74"/>
                    </a:lnTo>
                    <a:lnTo>
                      <a:pt x="35" y="73"/>
                    </a:lnTo>
                    <a:lnTo>
                      <a:pt x="31" y="77"/>
                    </a:lnTo>
                    <a:lnTo>
                      <a:pt x="31" y="80"/>
                    </a:lnTo>
                    <a:lnTo>
                      <a:pt x="29" y="81"/>
                    </a:lnTo>
                    <a:lnTo>
                      <a:pt x="29" y="79"/>
                    </a:lnTo>
                    <a:lnTo>
                      <a:pt x="26" y="75"/>
                    </a:lnTo>
                    <a:lnTo>
                      <a:pt x="23" y="74"/>
                    </a:lnTo>
                    <a:lnTo>
                      <a:pt x="22" y="71"/>
                    </a:lnTo>
                    <a:lnTo>
                      <a:pt x="19" y="71"/>
                    </a:lnTo>
                    <a:lnTo>
                      <a:pt x="19" y="67"/>
                    </a:lnTo>
                    <a:lnTo>
                      <a:pt x="19" y="66"/>
                    </a:lnTo>
                    <a:lnTo>
                      <a:pt x="19" y="65"/>
                    </a:lnTo>
                    <a:lnTo>
                      <a:pt x="21" y="67"/>
                    </a:lnTo>
                    <a:lnTo>
                      <a:pt x="22" y="65"/>
                    </a:lnTo>
                    <a:lnTo>
                      <a:pt x="23" y="65"/>
                    </a:lnTo>
                    <a:lnTo>
                      <a:pt x="22" y="63"/>
                    </a:lnTo>
                    <a:lnTo>
                      <a:pt x="20" y="63"/>
                    </a:lnTo>
                    <a:lnTo>
                      <a:pt x="18" y="61"/>
                    </a:lnTo>
                    <a:lnTo>
                      <a:pt x="16" y="60"/>
                    </a:lnTo>
                    <a:lnTo>
                      <a:pt x="16" y="60"/>
                    </a:lnTo>
                    <a:lnTo>
                      <a:pt x="13" y="58"/>
                    </a:lnTo>
                    <a:lnTo>
                      <a:pt x="11" y="55"/>
                    </a:lnTo>
                    <a:lnTo>
                      <a:pt x="8" y="54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2" y="50"/>
                    </a:lnTo>
                    <a:lnTo>
                      <a:pt x="12" y="49"/>
                    </a:lnTo>
                    <a:lnTo>
                      <a:pt x="10" y="44"/>
                    </a:lnTo>
                    <a:lnTo>
                      <a:pt x="10" y="43"/>
                    </a:lnTo>
                    <a:lnTo>
                      <a:pt x="13" y="43"/>
                    </a:lnTo>
                    <a:lnTo>
                      <a:pt x="14" y="41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7" y="35"/>
                    </a:lnTo>
                    <a:lnTo>
                      <a:pt x="11" y="27"/>
                    </a:lnTo>
                    <a:lnTo>
                      <a:pt x="7" y="26"/>
                    </a:lnTo>
                    <a:lnTo>
                      <a:pt x="8" y="21"/>
                    </a:lnTo>
                    <a:lnTo>
                      <a:pt x="11" y="21"/>
                    </a:lnTo>
                    <a:lnTo>
                      <a:pt x="4" y="16"/>
                    </a:lnTo>
                    <a:lnTo>
                      <a:pt x="4" y="13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8" y="4"/>
                    </a:lnTo>
                    <a:lnTo>
                      <a:pt x="11" y="2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5103249" y="5161320"/>
                <a:ext cx="412640" cy="397357"/>
              </a:xfrm>
              <a:custGeom>
                <a:avLst/>
                <a:gdLst/>
                <a:ahLst/>
                <a:cxnLst>
                  <a:cxn ang="0">
                    <a:pos x="45" y="17"/>
                  </a:cxn>
                  <a:cxn ang="0">
                    <a:pos x="48" y="20"/>
                  </a:cxn>
                  <a:cxn ang="0">
                    <a:pos x="51" y="25"/>
                  </a:cxn>
                  <a:cxn ang="0">
                    <a:pos x="47" y="26"/>
                  </a:cxn>
                  <a:cxn ang="0">
                    <a:pos x="50" y="32"/>
                  </a:cxn>
                  <a:cxn ang="0">
                    <a:pos x="47" y="33"/>
                  </a:cxn>
                  <a:cxn ang="0">
                    <a:pos x="45" y="33"/>
                  </a:cxn>
                  <a:cxn ang="0">
                    <a:pos x="45" y="37"/>
                  </a:cxn>
                  <a:cxn ang="0">
                    <a:pos x="41" y="36"/>
                  </a:cxn>
                  <a:cxn ang="0">
                    <a:pos x="39" y="34"/>
                  </a:cxn>
                  <a:cxn ang="0">
                    <a:pos x="40" y="39"/>
                  </a:cxn>
                  <a:cxn ang="0">
                    <a:pos x="39" y="43"/>
                  </a:cxn>
                  <a:cxn ang="0">
                    <a:pos x="36" y="44"/>
                  </a:cxn>
                  <a:cxn ang="0">
                    <a:pos x="36" y="48"/>
                  </a:cxn>
                  <a:cxn ang="0">
                    <a:pos x="38" y="51"/>
                  </a:cxn>
                  <a:cxn ang="0">
                    <a:pos x="37" y="52"/>
                  </a:cxn>
                  <a:cxn ang="0">
                    <a:pos x="27" y="44"/>
                  </a:cxn>
                  <a:cxn ang="0">
                    <a:pos x="25" y="41"/>
                  </a:cxn>
                  <a:cxn ang="0">
                    <a:pos x="20" y="35"/>
                  </a:cxn>
                  <a:cxn ang="0">
                    <a:pos x="16" y="33"/>
                  </a:cxn>
                  <a:cxn ang="0">
                    <a:pos x="13" y="28"/>
                  </a:cxn>
                  <a:cxn ang="0">
                    <a:pos x="8" y="23"/>
                  </a:cxn>
                  <a:cxn ang="0">
                    <a:pos x="5" y="21"/>
                  </a:cxn>
                  <a:cxn ang="0">
                    <a:pos x="6" y="18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9" y="4"/>
                  </a:cxn>
                  <a:cxn ang="0">
                    <a:pos x="14" y="2"/>
                  </a:cxn>
                  <a:cxn ang="0">
                    <a:pos x="19" y="3"/>
                  </a:cxn>
                  <a:cxn ang="0">
                    <a:pos x="22" y="3"/>
                  </a:cxn>
                  <a:cxn ang="0">
                    <a:pos x="26" y="4"/>
                  </a:cxn>
                  <a:cxn ang="0">
                    <a:pos x="30" y="3"/>
                  </a:cxn>
                  <a:cxn ang="0">
                    <a:pos x="33" y="4"/>
                  </a:cxn>
                  <a:cxn ang="0">
                    <a:pos x="38" y="3"/>
                  </a:cxn>
                  <a:cxn ang="0">
                    <a:pos x="42" y="8"/>
                  </a:cxn>
                  <a:cxn ang="0">
                    <a:pos x="49" y="9"/>
                  </a:cxn>
                </a:cxnLst>
                <a:rect l="0" t="0" r="r" b="b"/>
                <a:pathLst>
                  <a:path w="51" h="52">
                    <a:moveTo>
                      <a:pt x="49" y="9"/>
                    </a:moveTo>
                    <a:lnTo>
                      <a:pt x="45" y="17"/>
                    </a:lnTo>
                    <a:lnTo>
                      <a:pt x="46" y="20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1" y="25"/>
                    </a:lnTo>
                    <a:lnTo>
                      <a:pt x="48" y="25"/>
                    </a:lnTo>
                    <a:lnTo>
                      <a:pt x="47" y="26"/>
                    </a:lnTo>
                    <a:lnTo>
                      <a:pt x="50" y="30"/>
                    </a:lnTo>
                    <a:lnTo>
                      <a:pt x="50" y="32"/>
                    </a:lnTo>
                    <a:lnTo>
                      <a:pt x="48" y="31"/>
                    </a:lnTo>
                    <a:lnTo>
                      <a:pt x="47" y="33"/>
                    </a:lnTo>
                    <a:lnTo>
                      <a:pt x="46" y="33"/>
                    </a:lnTo>
                    <a:lnTo>
                      <a:pt x="45" y="33"/>
                    </a:lnTo>
                    <a:lnTo>
                      <a:pt x="43" y="34"/>
                    </a:lnTo>
                    <a:lnTo>
                      <a:pt x="45" y="37"/>
                    </a:lnTo>
                    <a:lnTo>
                      <a:pt x="45" y="38"/>
                    </a:lnTo>
                    <a:lnTo>
                      <a:pt x="41" y="36"/>
                    </a:lnTo>
                    <a:lnTo>
                      <a:pt x="40" y="34"/>
                    </a:lnTo>
                    <a:lnTo>
                      <a:pt x="39" y="34"/>
                    </a:lnTo>
                    <a:lnTo>
                      <a:pt x="38" y="36"/>
                    </a:lnTo>
                    <a:lnTo>
                      <a:pt x="40" y="39"/>
                    </a:lnTo>
                    <a:lnTo>
                      <a:pt x="41" y="41"/>
                    </a:lnTo>
                    <a:lnTo>
                      <a:pt x="39" y="43"/>
                    </a:lnTo>
                    <a:lnTo>
                      <a:pt x="38" y="43"/>
                    </a:lnTo>
                    <a:lnTo>
                      <a:pt x="36" y="44"/>
                    </a:lnTo>
                    <a:lnTo>
                      <a:pt x="37" y="46"/>
                    </a:lnTo>
                    <a:lnTo>
                      <a:pt x="36" y="48"/>
                    </a:lnTo>
                    <a:lnTo>
                      <a:pt x="38" y="50"/>
                    </a:lnTo>
                    <a:lnTo>
                      <a:pt x="38" y="51"/>
                    </a:lnTo>
                    <a:lnTo>
                      <a:pt x="37" y="52"/>
                    </a:lnTo>
                    <a:lnTo>
                      <a:pt x="37" y="52"/>
                    </a:lnTo>
                    <a:lnTo>
                      <a:pt x="31" y="48"/>
                    </a:lnTo>
                    <a:lnTo>
                      <a:pt x="27" y="44"/>
                    </a:lnTo>
                    <a:lnTo>
                      <a:pt x="26" y="44"/>
                    </a:lnTo>
                    <a:lnTo>
                      <a:pt x="25" y="41"/>
                    </a:lnTo>
                    <a:lnTo>
                      <a:pt x="20" y="38"/>
                    </a:lnTo>
                    <a:lnTo>
                      <a:pt x="20" y="35"/>
                    </a:lnTo>
                    <a:lnTo>
                      <a:pt x="19" y="34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3" y="28"/>
                    </a:lnTo>
                    <a:lnTo>
                      <a:pt x="11" y="24"/>
                    </a:lnTo>
                    <a:lnTo>
                      <a:pt x="8" y="23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6" y="18"/>
                    </a:lnTo>
                    <a:lnTo>
                      <a:pt x="4" y="12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0" y="1"/>
                    </a:lnTo>
                    <a:lnTo>
                      <a:pt x="14" y="2"/>
                    </a:lnTo>
                    <a:lnTo>
                      <a:pt x="16" y="1"/>
                    </a:lnTo>
                    <a:lnTo>
                      <a:pt x="19" y="3"/>
                    </a:lnTo>
                    <a:lnTo>
                      <a:pt x="20" y="2"/>
                    </a:lnTo>
                    <a:lnTo>
                      <a:pt x="22" y="3"/>
                    </a:lnTo>
                    <a:lnTo>
                      <a:pt x="23" y="4"/>
                    </a:lnTo>
                    <a:lnTo>
                      <a:pt x="26" y="4"/>
                    </a:lnTo>
                    <a:lnTo>
                      <a:pt x="28" y="4"/>
                    </a:lnTo>
                    <a:lnTo>
                      <a:pt x="30" y="3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36" y="4"/>
                    </a:lnTo>
                    <a:lnTo>
                      <a:pt x="38" y="3"/>
                    </a:lnTo>
                    <a:lnTo>
                      <a:pt x="40" y="6"/>
                    </a:lnTo>
                    <a:lnTo>
                      <a:pt x="42" y="8"/>
                    </a:lnTo>
                    <a:lnTo>
                      <a:pt x="45" y="7"/>
                    </a:lnTo>
                    <a:lnTo>
                      <a:pt x="49" y="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5394899" y="5413488"/>
                <a:ext cx="201226" cy="25216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" y="3"/>
                  </a:cxn>
                  <a:cxn ang="0">
                    <a:pos x="13" y="4"/>
                  </a:cxn>
                  <a:cxn ang="0">
                    <a:pos x="15" y="7"/>
                  </a:cxn>
                  <a:cxn ang="0">
                    <a:pos x="17" y="9"/>
                  </a:cxn>
                  <a:cxn ang="0">
                    <a:pos x="18" y="9"/>
                  </a:cxn>
                  <a:cxn ang="0">
                    <a:pos x="20" y="10"/>
                  </a:cxn>
                  <a:cxn ang="0">
                    <a:pos x="22" y="12"/>
                  </a:cxn>
                  <a:cxn ang="0">
                    <a:pos x="24" y="12"/>
                  </a:cxn>
                  <a:cxn ang="0">
                    <a:pos x="25" y="14"/>
                  </a:cxn>
                  <a:cxn ang="0">
                    <a:pos x="24" y="14"/>
                  </a:cxn>
                  <a:cxn ang="0">
                    <a:pos x="23" y="16"/>
                  </a:cxn>
                  <a:cxn ang="0">
                    <a:pos x="21" y="14"/>
                  </a:cxn>
                  <a:cxn ang="0">
                    <a:pos x="20" y="15"/>
                  </a:cxn>
                  <a:cxn ang="0">
                    <a:pos x="20" y="16"/>
                  </a:cxn>
                  <a:cxn ang="0">
                    <a:pos x="21" y="20"/>
                  </a:cxn>
                  <a:cxn ang="0">
                    <a:pos x="20" y="20"/>
                  </a:cxn>
                  <a:cxn ang="0">
                    <a:pos x="18" y="18"/>
                  </a:cxn>
                  <a:cxn ang="0">
                    <a:pos x="17" y="21"/>
                  </a:cxn>
                  <a:cxn ang="0">
                    <a:pos x="15" y="22"/>
                  </a:cxn>
                  <a:cxn ang="0">
                    <a:pos x="14" y="26"/>
                  </a:cxn>
                  <a:cxn ang="0">
                    <a:pos x="15" y="29"/>
                  </a:cxn>
                  <a:cxn ang="0">
                    <a:pos x="14" y="33"/>
                  </a:cxn>
                  <a:cxn ang="0">
                    <a:pos x="12" y="32"/>
                  </a:cxn>
                  <a:cxn ang="0">
                    <a:pos x="11" y="29"/>
                  </a:cxn>
                  <a:cxn ang="0">
                    <a:pos x="9" y="27"/>
                  </a:cxn>
                  <a:cxn ang="0">
                    <a:pos x="6" y="24"/>
                  </a:cxn>
                  <a:cxn ang="0">
                    <a:pos x="4" y="24"/>
                  </a:cxn>
                  <a:cxn ang="0">
                    <a:pos x="3" y="23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1" y="19"/>
                  </a:cxn>
                  <a:cxn ang="0">
                    <a:pos x="1" y="19"/>
                  </a:cxn>
                  <a:cxn ang="0">
                    <a:pos x="2" y="18"/>
                  </a:cxn>
                  <a:cxn ang="0">
                    <a:pos x="2" y="17"/>
                  </a:cxn>
                  <a:cxn ang="0">
                    <a:pos x="0" y="15"/>
                  </a:cxn>
                  <a:cxn ang="0">
                    <a:pos x="1" y="13"/>
                  </a:cxn>
                  <a:cxn ang="0">
                    <a:pos x="0" y="11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8"/>
                  </a:cxn>
                  <a:cxn ang="0">
                    <a:pos x="4" y="6"/>
                  </a:cxn>
                  <a:cxn ang="0">
                    <a:pos x="2" y="3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3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0" y="0"/>
                  </a:cxn>
                  <a:cxn ang="0">
                    <a:pos x="11" y="0"/>
                  </a:cxn>
                </a:cxnLst>
                <a:rect l="0" t="0" r="r" b="b"/>
                <a:pathLst>
                  <a:path w="25" h="33">
                    <a:moveTo>
                      <a:pt x="11" y="0"/>
                    </a:moveTo>
                    <a:lnTo>
                      <a:pt x="10" y="3"/>
                    </a:lnTo>
                    <a:lnTo>
                      <a:pt x="13" y="4"/>
                    </a:lnTo>
                    <a:lnTo>
                      <a:pt x="15" y="7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20" y="10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5" y="14"/>
                    </a:lnTo>
                    <a:lnTo>
                      <a:pt x="24" y="14"/>
                    </a:lnTo>
                    <a:lnTo>
                      <a:pt x="23" y="16"/>
                    </a:lnTo>
                    <a:lnTo>
                      <a:pt x="21" y="14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8" y="18"/>
                    </a:lnTo>
                    <a:lnTo>
                      <a:pt x="17" y="21"/>
                    </a:lnTo>
                    <a:lnTo>
                      <a:pt x="15" y="22"/>
                    </a:lnTo>
                    <a:lnTo>
                      <a:pt x="14" y="26"/>
                    </a:lnTo>
                    <a:lnTo>
                      <a:pt x="15" y="29"/>
                    </a:lnTo>
                    <a:lnTo>
                      <a:pt x="14" y="33"/>
                    </a:lnTo>
                    <a:lnTo>
                      <a:pt x="12" y="32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4" y="6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3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4876552" y="4962641"/>
                <a:ext cx="622781" cy="611318"/>
              </a:xfrm>
              <a:custGeom>
                <a:avLst/>
                <a:gdLst/>
                <a:ahLst/>
                <a:cxnLst>
                  <a:cxn ang="0">
                    <a:pos x="37" y="2"/>
                  </a:cxn>
                  <a:cxn ang="0">
                    <a:pos x="41" y="6"/>
                  </a:cxn>
                  <a:cxn ang="0">
                    <a:pos x="47" y="12"/>
                  </a:cxn>
                  <a:cxn ang="0">
                    <a:pos x="52" y="16"/>
                  </a:cxn>
                  <a:cxn ang="0">
                    <a:pos x="60" y="18"/>
                  </a:cxn>
                  <a:cxn ang="0">
                    <a:pos x="66" y="15"/>
                  </a:cxn>
                  <a:cxn ang="0">
                    <a:pos x="68" y="20"/>
                  </a:cxn>
                  <a:cxn ang="0">
                    <a:pos x="69" y="24"/>
                  </a:cxn>
                  <a:cxn ang="0">
                    <a:pos x="74" y="29"/>
                  </a:cxn>
                  <a:cxn ang="0">
                    <a:pos x="70" y="34"/>
                  </a:cxn>
                  <a:cxn ang="0">
                    <a:pos x="67" y="29"/>
                  </a:cxn>
                  <a:cxn ang="0">
                    <a:pos x="61" y="30"/>
                  </a:cxn>
                  <a:cxn ang="0">
                    <a:pos x="58" y="29"/>
                  </a:cxn>
                  <a:cxn ang="0">
                    <a:pos x="54" y="30"/>
                  </a:cxn>
                  <a:cxn ang="0">
                    <a:pos x="50" y="29"/>
                  </a:cxn>
                  <a:cxn ang="0">
                    <a:pos x="47" y="29"/>
                  </a:cxn>
                  <a:cxn ang="0">
                    <a:pos x="42" y="28"/>
                  </a:cxn>
                  <a:cxn ang="0">
                    <a:pos x="37" y="31"/>
                  </a:cxn>
                  <a:cxn ang="0">
                    <a:pos x="30" y="26"/>
                  </a:cxn>
                  <a:cxn ang="0">
                    <a:pos x="28" y="35"/>
                  </a:cxn>
                  <a:cxn ang="0">
                    <a:pos x="34" y="45"/>
                  </a:cxn>
                  <a:cxn ang="0">
                    <a:pos x="33" y="47"/>
                  </a:cxn>
                  <a:cxn ang="0">
                    <a:pos x="36" y="49"/>
                  </a:cxn>
                  <a:cxn ang="0">
                    <a:pos x="41" y="54"/>
                  </a:cxn>
                  <a:cxn ang="0">
                    <a:pos x="44" y="59"/>
                  </a:cxn>
                  <a:cxn ang="0">
                    <a:pos x="48" y="61"/>
                  </a:cxn>
                  <a:cxn ang="0">
                    <a:pos x="53" y="68"/>
                  </a:cxn>
                  <a:cxn ang="0">
                    <a:pos x="55" y="70"/>
                  </a:cxn>
                  <a:cxn ang="0">
                    <a:pos x="65" y="78"/>
                  </a:cxn>
                  <a:cxn ang="0">
                    <a:pos x="63" y="79"/>
                  </a:cxn>
                  <a:cxn ang="0">
                    <a:pos x="56" y="75"/>
                  </a:cxn>
                  <a:cxn ang="0">
                    <a:pos x="50" y="73"/>
                  </a:cxn>
                  <a:cxn ang="0">
                    <a:pos x="48" y="71"/>
                  </a:cxn>
                  <a:cxn ang="0">
                    <a:pos x="52" y="73"/>
                  </a:cxn>
                  <a:cxn ang="0">
                    <a:pos x="53" y="72"/>
                  </a:cxn>
                  <a:cxn ang="0">
                    <a:pos x="47" y="67"/>
                  </a:cxn>
                  <a:cxn ang="0">
                    <a:pos x="40" y="63"/>
                  </a:cxn>
                  <a:cxn ang="0">
                    <a:pos x="33" y="63"/>
                  </a:cxn>
                  <a:cxn ang="0">
                    <a:pos x="32" y="61"/>
                  </a:cxn>
                  <a:cxn ang="0">
                    <a:pos x="28" y="57"/>
                  </a:cxn>
                  <a:cxn ang="0">
                    <a:pos x="24" y="54"/>
                  </a:cxn>
                  <a:cxn ang="0">
                    <a:pos x="21" y="49"/>
                  </a:cxn>
                  <a:cxn ang="0">
                    <a:pos x="25" y="47"/>
                  </a:cxn>
                  <a:cxn ang="0">
                    <a:pos x="20" y="43"/>
                  </a:cxn>
                  <a:cxn ang="0">
                    <a:pos x="18" y="35"/>
                  </a:cxn>
                  <a:cxn ang="0">
                    <a:pos x="16" y="31"/>
                  </a:cxn>
                  <a:cxn ang="0">
                    <a:pos x="13" y="29"/>
                  </a:cxn>
                  <a:cxn ang="0">
                    <a:pos x="9" y="32"/>
                  </a:cxn>
                  <a:cxn ang="0">
                    <a:pos x="5" y="37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4" y="25"/>
                  </a:cxn>
                  <a:cxn ang="0">
                    <a:pos x="10" y="24"/>
                  </a:cxn>
                  <a:cxn ang="0">
                    <a:pos x="15" y="24"/>
                  </a:cxn>
                  <a:cxn ang="0">
                    <a:pos x="19" y="24"/>
                  </a:cxn>
                  <a:cxn ang="0">
                    <a:pos x="21" y="22"/>
                  </a:cxn>
                  <a:cxn ang="0">
                    <a:pos x="20" y="17"/>
                  </a:cxn>
                  <a:cxn ang="0">
                    <a:pos x="24" y="9"/>
                  </a:cxn>
                  <a:cxn ang="0">
                    <a:pos x="30" y="6"/>
                  </a:cxn>
                  <a:cxn ang="0">
                    <a:pos x="33" y="1"/>
                  </a:cxn>
                </a:cxnLst>
                <a:rect l="0" t="0" r="r" b="b"/>
                <a:pathLst>
                  <a:path w="77" h="80">
                    <a:moveTo>
                      <a:pt x="36" y="0"/>
                    </a:moveTo>
                    <a:lnTo>
                      <a:pt x="37" y="2"/>
                    </a:lnTo>
                    <a:lnTo>
                      <a:pt x="39" y="5"/>
                    </a:lnTo>
                    <a:lnTo>
                      <a:pt x="41" y="6"/>
                    </a:lnTo>
                    <a:lnTo>
                      <a:pt x="44" y="10"/>
                    </a:lnTo>
                    <a:lnTo>
                      <a:pt x="47" y="12"/>
                    </a:lnTo>
                    <a:lnTo>
                      <a:pt x="50" y="15"/>
                    </a:lnTo>
                    <a:lnTo>
                      <a:pt x="52" y="16"/>
                    </a:lnTo>
                    <a:lnTo>
                      <a:pt x="56" y="18"/>
                    </a:lnTo>
                    <a:lnTo>
                      <a:pt x="60" y="18"/>
                    </a:lnTo>
                    <a:lnTo>
                      <a:pt x="63" y="17"/>
                    </a:lnTo>
                    <a:lnTo>
                      <a:pt x="66" y="15"/>
                    </a:lnTo>
                    <a:lnTo>
                      <a:pt x="68" y="17"/>
                    </a:lnTo>
                    <a:lnTo>
                      <a:pt x="68" y="20"/>
                    </a:lnTo>
                    <a:lnTo>
                      <a:pt x="70" y="21"/>
                    </a:lnTo>
                    <a:lnTo>
                      <a:pt x="69" y="24"/>
                    </a:lnTo>
                    <a:lnTo>
                      <a:pt x="77" y="29"/>
                    </a:lnTo>
                    <a:lnTo>
                      <a:pt x="74" y="29"/>
                    </a:lnTo>
                    <a:lnTo>
                      <a:pt x="73" y="34"/>
                    </a:lnTo>
                    <a:lnTo>
                      <a:pt x="70" y="34"/>
                    </a:lnTo>
                    <a:lnTo>
                      <a:pt x="68" y="33"/>
                    </a:lnTo>
                    <a:lnTo>
                      <a:pt x="67" y="29"/>
                    </a:lnTo>
                    <a:lnTo>
                      <a:pt x="64" y="31"/>
                    </a:lnTo>
                    <a:lnTo>
                      <a:pt x="61" y="30"/>
                    </a:lnTo>
                    <a:lnTo>
                      <a:pt x="59" y="30"/>
                    </a:lnTo>
                    <a:lnTo>
                      <a:pt x="58" y="29"/>
                    </a:lnTo>
                    <a:lnTo>
                      <a:pt x="56" y="31"/>
                    </a:lnTo>
                    <a:lnTo>
                      <a:pt x="54" y="30"/>
                    </a:lnTo>
                    <a:lnTo>
                      <a:pt x="51" y="30"/>
                    </a:lnTo>
                    <a:lnTo>
                      <a:pt x="50" y="29"/>
                    </a:lnTo>
                    <a:lnTo>
                      <a:pt x="48" y="29"/>
                    </a:lnTo>
                    <a:lnTo>
                      <a:pt x="47" y="29"/>
                    </a:lnTo>
                    <a:lnTo>
                      <a:pt x="44" y="27"/>
                    </a:lnTo>
                    <a:lnTo>
                      <a:pt x="42" y="28"/>
                    </a:lnTo>
                    <a:lnTo>
                      <a:pt x="38" y="27"/>
                    </a:lnTo>
                    <a:lnTo>
                      <a:pt x="37" y="31"/>
                    </a:lnTo>
                    <a:lnTo>
                      <a:pt x="35" y="32"/>
                    </a:lnTo>
                    <a:lnTo>
                      <a:pt x="30" y="26"/>
                    </a:lnTo>
                    <a:lnTo>
                      <a:pt x="28" y="31"/>
                    </a:lnTo>
                    <a:lnTo>
                      <a:pt x="28" y="35"/>
                    </a:lnTo>
                    <a:lnTo>
                      <a:pt x="32" y="38"/>
                    </a:lnTo>
                    <a:lnTo>
                      <a:pt x="34" y="45"/>
                    </a:lnTo>
                    <a:lnTo>
                      <a:pt x="33" y="46"/>
                    </a:lnTo>
                    <a:lnTo>
                      <a:pt x="33" y="47"/>
                    </a:lnTo>
                    <a:lnTo>
                      <a:pt x="35" y="47"/>
                    </a:lnTo>
                    <a:lnTo>
                      <a:pt x="36" y="49"/>
                    </a:lnTo>
                    <a:lnTo>
                      <a:pt x="39" y="50"/>
                    </a:lnTo>
                    <a:lnTo>
                      <a:pt x="41" y="54"/>
                    </a:lnTo>
                    <a:lnTo>
                      <a:pt x="44" y="56"/>
                    </a:lnTo>
                    <a:lnTo>
                      <a:pt x="44" y="59"/>
                    </a:lnTo>
                    <a:lnTo>
                      <a:pt x="47" y="60"/>
                    </a:lnTo>
                    <a:lnTo>
                      <a:pt x="48" y="61"/>
                    </a:lnTo>
                    <a:lnTo>
                      <a:pt x="48" y="64"/>
                    </a:lnTo>
                    <a:lnTo>
                      <a:pt x="53" y="68"/>
                    </a:lnTo>
                    <a:lnTo>
                      <a:pt x="54" y="70"/>
                    </a:lnTo>
                    <a:lnTo>
                      <a:pt x="55" y="70"/>
                    </a:lnTo>
                    <a:lnTo>
                      <a:pt x="59" y="74"/>
                    </a:lnTo>
                    <a:lnTo>
                      <a:pt x="65" y="78"/>
                    </a:lnTo>
                    <a:lnTo>
                      <a:pt x="64" y="80"/>
                    </a:lnTo>
                    <a:lnTo>
                      <a:pt x="63" y="79"/>
                    </a:lnTo>
                    <a:lnTo>
                      <a:pt x="58" y="75"/>
                    </a:lnTo>
                    <a:lnTo>
                      <a:pt x="56" y="75"/>
                    </a:lnTo>
                    <a:lnTo>
                      <a:pt x="54" y="75"/>
                    </a:lnTo>
                    <a:lnTo>
                      <a:pt x="50" y="73"/>
                    </a:lnTo>
                    <a:lnTo>
                      <a:pt x="47" y="72"/>
                    </a:lnTo>
                    <a:lnTo>
                      <a:pt x="48" y="71"/>
                    </a:lnTo>
                    <a:lnTo>
                      <a:pt x="50" y="71"/>
                    </a:lnTo>
                    <a:lnTo>
                      <a:pt x="52" y="73"/>
                    </a:lnTo>
                    <a:lnTo>
                      <a:pt x="53" y="73"/>
                    </a:lnTo>
                    <a:lnTo>
                      <a:pt x="53" y="72"/>
                    </a:lnTo>
                    <a:lnTo>
                      <a:pt x="51" y="70"/>
                    </a:lnTo>
                    <a:lnTo>
                      <a:pt x="47" y="67"/>
                    </a:lnTo>
                    <a:lnTo>
                      <a:pt x="44" y="64"/>
                    </a:lnTo>
                    <a:lnTo>
                      <a:pt x="40" y="63"/>
                    </a:lnTo>
                    <a:lnTo>
                      <a:pt x="37" y="62"/>
                    </a:lnTo>
                    <a:lnTo>
                      <a:pt x="33" y="63"/>
                    </a:lnTo>
                    <a:lnTo>
                      <a:pt x="32" y="63"/>
                    </a:lnTo>
                    <a:lnTo>
                      <a:pt x="32" y="61"/>
                    </a:lnTo>
                    <a:lnTo>
                      <a:pt x="31" y="58"/>
                    </a:lnTo>
                    <a:lnTo>
                      <a:pt x="28" y="57"/>
                    </a:lnTo>
                    <a:lnTo>
                      <a:pt x="27" y="55"/>
                    </a:lnTo>
                    <a:lnTo>
                      <a:pt x="24" y="54"/>
                    </a:lnTo>
                    <a:lnTo>
                      <a:pt x="22" y="50"/>
                    </a:lnTo>
                    <a:lnTo>
                      <a:pt x="21" y="49"/>
                    </a:lnTo>
                    <a:lnTo>
                      <a:pt x="22" y="48"/>
                    </a:lnTo>
                    <a:lnTo>
                      <a:pt x="25" y="47"/>
                    </a:lnTo>
                    <a:lnTo>
                      <a:pt x="22" y="45"/>
                    </a:lnTo>
                    <a:lnTo>
                      <a:pt x="20" y="43"/>
                    </a:lnTo>
                    <a:lnTo>
                      <a:pt x="18" y="39"/>
                    </a:lnTo>
                    <a:lnTo>
                      <a:pt x="18" y="35"/>
                    </a:lnTo>
                    <a:lnTo>
                      <a:pt x="17" y="33"/>
                    </a:lnTo>
                    <a:lnTo>
                      <a:pt x="16" y="31"/>
                    </a:lnTo>
                    <a:lnTo>
                      <a:pt x="15" y="31"/>
                    </a:lnTo>
                    <a:lnTo>
                      <a:pt x="13" y="29"/>
                    </a:lnTo>
                    <a:lnTo>
                      <a:pt x="11" y="28"/>
                    </a:lnTo>
                    <a:lnTo>
                      <a:pt x="9" y="32"/>
                    </a:lnTo>
                    <a:lnTo>
                      <a:pt x="6" y="37"/>
                    </a:lnTo>
                    <a:lnTo>
                      <a:pt x="5" y="37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30"/>
                    </a:lnTo>
                    <a:lnTo>
                      <a:pt x="0" y="25"/>
                    </a:lnTo>
                    <a:lnTo>
                      <a:pt x="3" y="26"/>
                    </a:lnTo>
                    <a:lnTo>
                      <a:pt x="4" y="25"/>
                    </a:lnTo>
                    <a:lnTo>
                      <a:pt x="7" y="25"/>
                    </a:lnTo>
                    <a:lnTo>
                      <a:pt x="10" y="24"/>
                    </a:lnTo>
                    <a:lnTo>
                      <a:pt x="11" y="22"/>
                    </a:lnTo>
                    <a:lnTo>
                      <a:pt x="15" y="24"/>
                    </a:lnTo>
                    <a:lnTo>
                      <a:pt x="16" y="23"/>
                    </a:lnTo>
                    <a:lnTo>
                      <a:pt x="19" y="24"/>
                    </a:lnTo>
                    <a:lnTo>
                      <a:pt x="21" y="24"/>
                    </a:lnTo>
                    <a:lnTo>
                      <a:pt x="21" y="22"/>
                    </a:lnTo>
                    <a:lnTo>
                      <a:pt x="21" y="19"/>
                    </a:lnTo>
                    <a:lnTo>
                      <a:pt x="20" y="17"/>
                    </a:lnTo>
                    <a:lnTo>
                      <a:pt x="23" y="16"/>
                    </a:lnTo>
                    <a:lnTo>
                      <a:pt x="24" y="9"/>
                    </a:lnTo>
                    <a:lnTo>
                      <a:pt x="29" y="8"/>
                    </a:lnTo>
                    <a:lnTo>
                      <a:pt x="30" y="6"/>
                    </a:lnTo>
                    <a:lnTo>
                      <a:pt x="33" y="5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9" name="Freeform 12"/>
              <p:cNvSpPr>
                <a:spLocks/>
              </p:cNvSpPr>
              <p:nvPr/>
            </p:nvSpPr>
            <p:spPr bwMode="auto">
              <a:xfrm>
                <a:off x="5208956" y="5512827"/>
                <a:ext cx="48396" cy="1528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1"/>
                  </a:cxn>
                </a:cxnLst>
                <a:rect l="0" t="0" r="r" b="b"/>
                <a:pathLst>
                  <a:path w="6" h="2">
                    <a:moveTo>
                      <a:pt x="0" y="1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auto">
              <a:xfrm>
                <a:off x="4973344" y="5191886"/>
                <a:ext cx="25472" cy="382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3" y="4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auto">
              <a:xfrm>
                <a:off x="4958061" y="5199527"/>
                <a:ext cx="15283" cy="6877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1" y="6"/>
                  </a:cxn>
                  <a:cxn ang="0">
                    <a:pos x="2" y="9"/>
                  </a:cxn>
                  <a:cxn ang="0">
                    <a:pos x="2" y="9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auto">
              <a:xfrm>
                <a:off x="5175843" y="5451696"/>
                <a:ext cx="57311" cy="2292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4" y="1"/>
                  </a:cxn>
                  <a:cxn ang="0">
                    <a:pos x="5" y="1"/>
                  </a:cxn>
                  <a:cxn ang="0">
                    <a:pos x="6" y="2"/>
                  </a:cxn>
                  <a:cxn ang="0">
                    <a:pos x="7" y="2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2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1"/>
                  </a:cxn>
                </a:cxnLst>
                <a:rect l="0" t="0" r="r" b="b"/>
                <a:pathLst>
                  <a:path w="7" h="3">
                    <a:moveTo>
                      <a:pt x="0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auto">
              <a:xfrm>
                <a:off x="4489384" y="4641699"/>
                <a:ext cx="751412" cy="366791"/>
              </a:xfrm>
              <a:custGeom>
                <a:avLst/>
                <a:gdLst/>
                <a:ahLst/>
                <a:cxnLst>
                  <a:cxn ang="0">
                    <a:pos x="52" y="6"/>
                  </a:cxn>
                  <a:cxn ang="0">
                    <a:pos x="48" y="7"/>
                  </a:cxn>
                  <a:cxn ang="0">
                    <a:pos x="47" y="12"/>
                  </a:cxn>
                  <a:cxn ang="0">
                    <a:pos x="41" y="16"/>
                  </a:cxn>
                  <a:cxn ang="0">
                    <a:pos x="42" y="24"/>
                  </a:cxn>
                  <a:cxn ang="0">
                    <a:pos x="40" y="26"/>
                  </a:cxn>
                  <a:cxn ang="0">
                    <a:pos x="36" y="24"/>
                  </a:cxn>
                  <a:cxn ang="0">
                    <a:pos x="33" y="25"/>
                  </a:cxn>
                  <a:cxn ang="0">
                    <a:pos x="28" y="25"/>
                  </a:cxn>
                  <a:cxn ang="0">
                    <a:pos x="23" y="27"/>
                  </a:cxn>
                  <a:cxn ang="0">
                    <a:pos x="18" y="28"/>
                  </a:cxn>
                  <a:cxn ang="0">
                    <a:pos x="13" y="25"/>
                  </a:cxn>
                  <a:cxn ang="0">
                    <a:pos x="10" y="28"/>
                  </a:cxn>
                  <a:cxn ang="0">
                    <a:pos x="7" y="28"/>
                  </a:cxn>
                  <a:cxn ang="0">
                    <a:pos x="4" y="25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1" y="35"/>
                  </a:cxn>
                  <a:cxn ang="0">
                    <a:pos x="5" y="37"/>
                  </a:cxn>
                  <a:cxn ang="0">
                    <a:pos x="9" y="37"/>
                  </a:cxn>
                  <a:cxn ang="0">
                    <a:pos x="10" y="38"/>
                  </a:cxn>
                  <a:cxn ang="0">
                    <a:pos x="13" y="40"/>
                  </a:cxn>
                  <a:cxn ang="0">
                    <a:pos x="18" y="39"/>
                  </a:cxn>
                  <a:cxn ang="0">
                    <a:pos x="22" y="37"/>
                  </a:cxn>
                  <a:cxn ang="0">
                    <a:pos x="29" y="37"/>
                  </a:cxn>
                  <a:cxn ang="0">
                    <a:pos x="31" y="36"/>
                  </a:cxn>
                  <a:cxn ang="0">
                    <a:pos x="31" y="37"/>
                  </a:cxn>
                  <a:cxn ang="0">
                    <a:pos x="33" y="41"/>
                  </a:cxn>
                  <a:cxn ang="0">
                    <a:pos x="35" y="43"/>
                  </a:cxn>
                  <a:cxn ang="0">
                    <a:pos x="38" y="45"/>
                  </a:cxn>
                  <a:cxn ang="0">
                    <a:pos x="43" y="46"/>
                  </a:cxn>
                  <a:cxn ang="0">
                    <a:pos x="47" y="46"/>
                  </a:cxn>
                  <a:cxn ang="0">
                    <a:pos x="50" y="47"/>
                  </a:cxn>
                  <a:cxn ang="0">
                    <a:pos x="58" y="48"/>
                  </a:cxn>
                  <a:cxn ang="0">
                    <a:pos x="61" y="48"/>
                  </a:cxn>
                  <a:cxn ang="0">
                    <a:pos x="62" y="47"/>
                  </a:cxn>
                  <a:cxn ang="0">
                    <a:pos x="64" y="44"/>
                  </a:cxn>
                  <a:cxn ang="0">
                    <a:pos x="68" y="44"/>
                  </a:cxn>
                  <a:cxn ang="0">
                    <a:pos x="71" y="44"/>
                  </a:cxn>
                  <a:cxn ang="0">
                    <a:pos x="73" y="42"/>
                  </a:cxn>
                  <a:cxn ang="0">
                    <a:pos x="76" y="42"/>
                  </a:cxn>
                  <a:cxn ang="0">
                    <a:pos x="78" y="43"/>
                  </a:cxn>
                  <a:cxn ang="0">
                    <a:pos x="78" y="41"/>
                  </a:cxn>
                  <a:cxn ang="0">
                    <a:pos x="81" y="39"/>
                  </a:cxn>
                  <a:cxn ang="0">
                    <a:pos x="85" y="37"/>
                  </a:cxn>
                  <a:cxn ang="0">
                    <a:pos x="85" y="32"/>
                  </a:cxn>
                  <a:cxn ang="0">
                    <a:pos x="86" y="27"/>
                  </a:cxn>
                  <a:cxn ang="0">
                    <a:pos x="86" y="24"/>
                  </a:cxn>
                  <a:cxn ang="0">
                    <a:pos x="92" y="23"/>
                  </a:cxn>
                  <a:cxn ang="0">
                    <a:pos x="92" y="19"/>
                  </a:cxn>
                  <a:cxn ang="0">
                    <a:pos x="92" y="16"/>
                  </a:cxn>
                  <a:cxn ang="0">
                    <a:pos x="89" y="8"/>
                  </a:cxn>
                  <a:cxn ang="0">
                    <a:pos x="87" y="3"/>
                  </a:cxn>
                  <a:cxn ang="0">
                    <a:pos x="80" y="4"/>
                  </a:cxn>
                  <a:cxn ang="0">
                    <a:pos x="75" y="0"/>
                  </a:cxn>
                  <a:cxn ang="0">
                    <a:pos x="68" y="0"/>
                  </a:cxn>
                  <a:cxn ang="0">
                    <a:pos x="66" y="4"/>
                  </a:cxn>
                  <a:cxn ang="0">
                    <a:pos x="62" y="7"/>
                  </a:cxn>
                  <a:cxn ang="0">
                    <a:pos x="57" y="7"/>
                  </a:cxn>
                  <a:cxn ang="0">
                    <a:pos x="52" y="4"/>
                  </a:cxn>
                </a:cxnLst>
                <a:rect l="0" t="0" r="r" b="b"/>
                <a:pathLst>
                  <a:path w="93" h="48">
                    <a:moveTo>
                      <a:pt x="52" y="4"/>
                    </a:moveTo>
                    <a:lnTo>
                      <a:pt x="52" y="6"/>
                    </a:lnTo>
                    <a:lnTo>
                      <a:pt x="50" y="7"/>
                    </a:lnTo>
                    <a:lnTo>
                      <a:pt x="48" y="7"/>
                    </a:lnTo>
                    <a:lnTo>
                      <a:pt x="47" y="9"/>
                    </a:lnTo>
                    <a:lnTo>
                      <a:pt x="47" y="12"/>
                    </a:lnTo>
                    <a:lnTo>
                      <a:pt x="42" y="14"/>
                    </a:lnTo>
                    <a:lnTo>
                      <a:pt x="41" y="16"/>
                    </a:lnTo>
                    <a:lnTo>
                      <a:pt x="41" y="20"/>
                    </a:lnTo>
                    <a:lnTo>
                      <a:pt x="42" y="24"/>
                    </a:lnTo>
                    <a:lnTo>
                      <a:pt x="42" y="26"/>
                    </a:lnTo>
                    <a:lnTo>
                      <a:pt x="40" y="26"/>
                    </a:lnTo>
                    <a:lnTo>
                      <a:pt x="39" y="25"/>
                    </a:lnTo>
                    <a:lnTo>
                      <a:pt x="36" y="24"/>
                    </a:lnTo>
                    <a:lnTo>
                      <a:pt x="34" y="23"/>
                    </a:lnTo>
                    <a:lnTo>
                      <a:pt x="33" y="25"/>
                    </a:lnTo>
                    <a:lnTo>
                      <a:pt x="31" y="25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23" y="27"/>
                    </a:lnTo>
                    <a:lnTo>
                      <a:pt x="21" y="28"/>
                    </a:lnTo>
                    <a:lnTo>
                      <a:pt x="18" y="28"/>
                    </a:lnTo>
                    <a:lnTo>
                      <a:pt x="15" y="26"/>
                    </a:lnTo>
                    <a:lnTo>
                      <a:pt x="13" y="25"/>
                    </a:lnTo>
                    <a:lnTo>
                      <a:pt x="11" y="27"/>
                    </a:lnTo>
                    <a:lnTo>
                      <a:pt x="10" y="28"/>
                    </a:lnTo>
                    <a:lnTo>
                      <a:pt x="9" y="29"/>
                    </a:lnTo>
                    <a:lnTo>
                      <a:pt x="7" y="28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6"/>
                    </a:lnTo>
                    <a:lnTo>
                      <a:pt x="1" y="27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1" y="35"/>
                    </a:lnTo>
                    <a:lnTo>
                      <a:pt x="3" y="36"/>
                    </a:lnTo>
                    <a:lnTo>
                      <a:pt x="5" y="37"/>
                    </a:lnTo>
                    <a:lnTo>
                      <a:pt x="7" y="38"/>
                    </a:lnTo>
                    <a:lnTo>
                      <a:pt x="9" y="37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1" y="39"/>
                    </a:lnTo>
                    <a:lnTo>
                      <a:pt x="13" y="40"/>
                    </a:lnTo>
                    <a:lnTo>
                      <a:pt x="14" y="40"/>
                    </a:lnTo>
                    <a:lnTo>
                      <a:pt x="18" y="39"/>
                    </a:lnTo>
                    <a:lnTo>
                      <a:pt x="19" y="38"/>
                    </a:lnTo>
                    <a:lnTo>
                      <a:pt x="22" y="37"/>
                    </a:lnTo>
                    <a:lnTo>
                      <a:pt x="26" y="37"/>
                    </a:lnTo>
                    <a:lnTo>
                      <a:pt x="29" y="37"/>
                    </a:lnTo>
                    <a:lnTo>
                      <a:pt x="30" y="36"/>
                    </a:lnTo>
                    <a:lnTo>
                      <a:pt x="31" y="36"/>
                    </a:lnTo>
                    <a:lnTo>
                      <a:pt x="32" y="36"/>
                    </a:lnTo>
                    <a:lnTo>
                      <a:pt x="31" y="37"/>
                    </a:lnTo>
                    <a:lnTo>
                      <a:pt x="32" y="39"/>
                    </a:lnTo>
                    <a:lnTo>
                      <a:pt x="33" y="41"/>
                    </a:lnTo>
                    <a:lnTo>
                      <a:pt x="34" y="42"/>
                    </a:lnTo>
                    <a:lnTo>
                      <a:pt x="35" y="43"/>
                    </a:lnTo>
                    <a:lnTo>
                      <a:pt x="36" y="43"/>
                    </a:lnTo>
                    <a:lnTo>
                      <a:pt x="38" y="45"/>
                    </a:lnTo>
                    <a:lnTo>
                      <a:pt x="41" y="45"/>
                    </a:lnTo>
                    <a:lnTo>
                      <a:pt x="43" y="46"/>
                    </a:lnTo>
                    <a:lnTo>
                      <a:pt x="45" y="46"/>
                    </a:lnTo>
                    <a:lnTo>
                      <a:pt x="47" y="46"/>
                    </a:lnTo>
                    <a:lnTo>
                      <a:pt x="48" y="47"/>
                    </a:lnTo>
                    <a:lnTo>
                      <a:pt x="50" y="47"/>
                    </a:lnTo>
                    <a:lnTo>
                      <a:pt x="54" y="47"/>
                    </a:lnTo>
                    <a:lnTo>
                      <a:pt x="58" y="48"/>
                    </a:lnTo>
                    <a:lnTo>
                      <a:pt x="59" y="48"/>
                    </a:lnTo>
                    <a:lnTo>
                      <a:pt x="61" y="48"/>
                    </a:lnTo>
                    <a:lnTo>
                      <a:pt x="61" y="48"/>
                    </a:lnTo>
                    <a:lnTo>
                      <a:pt x="62" y="47"/>
                    </a:lnTo>
                    <a:lnTo>
                      <a:pt x="63" y="45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8" y="44"/>
                    </a:lnTo>
                    <a:lnTo>
                      <a:pt x="70" y="44"/>
                    </a:lnTo>
                    <a:lnTo>
                      <a:pt x="71" y="44"/>
                    </a:lnTo>
                    <a:lnTo>
                      <a:pt x="72" y="44"/>
                    </a:lnTo>
                    <a:lnTo>
                      <a:pt x="73" y="42"/>
                    </a:lnTo>
                    <a:lnTo>
                      <a:pt x="74" y="42"/>
                    </a:lnTo>
                    <a:lnTo>
                      <a:pt x="76" y="42"/>
                    </a:lnTo>
                    <a:lnTo>
                      <a:pt x="77" y="43"/>
                    </a:lnTo>
                    <a:lnTo>
                      <a:pt x="78" y="43"/>
                    </a:lnTo>
                    <a:lnTo>
                      <a:pt x="78" y="42"/>
                    </a:lnTo>
                    <a:lnTo>
                      <a:pt x="78" y="41"/>
                    </a:lnTo>
                    <a:lnTo>
                      <a:pt x="80" y="40"/>
                    </a:lnTo>
                    <a:lnTo>
                      <a:pt x="81" y="39"/>
                    </a:lnTo>
                    <a:lnTo>
                      <a:pt x="82" y="37"/>
                    </a:lnTo>
                    <a:lnTo>
                      <a:pt x="85" y="37"/>
                    </a:lnTo>
                    <a:lnTo>
                      <a:pt x="85" y="34"/>
                    </a:lnTo>
                    <a:lnTo>
                      <a:pt x="85" y="32"/>
                    </a:lnTo>
                    <a:lnTo>
                      <a:pt x="85" y="31"/>
                    </a:lnTo>
                    <a:lnTo>
                      <a:pt x="86" y="27"/>
                    </a:lnTo>
                    <a:lnTo>
                      <a:pt x="85" y="25"/>
                    </a:lnTo>
                    <a:lnTo>
                      <a:pt x="86" y="24"/>
                    </a:lnTo>
                    <a:lnTo>
                      <a:pt x="88" y="23"/>
                    </a:lnTo>
                    <a:lnTo>
                      <a:pt x="92" y="23"/>
                    </a:lnTo>
                    <a:lnTo>
                      <a:pt x="93" y="21"/>
                    </a:lnTo>
                    <a:lnTo>
                      <a:pt x="92" y="19"/>
                    </a:lnTo>
                    <a:lnTo>
                      <a:pt x="92" y="17"/>
                    </a:lnTo>
                    <a:lnTo>
                      <a:pt x="92" y="16"/>
                    </a:lnTo>
                    <a:lnTo>
                      <a:pt x="91" y="13"/>
                    </a:lnTo>
                    <a:lnTo>
                      <a:pt x="89" y="8"/>
                    </a:lnTo>
                    <a:lnTo>
                      <a:pt x="89" y="5"/>
                    </a:lnTo>
                    <a:lnTo>
                      <a:pt x="87" y="3"/>
                    </a:lnTo>
                    <a:lnTo>
                      <a:pt x="83" y="3"/>
                    </a:lnTo>
                    <a:lnTo>
                      <a:pt x="80" y="4"/>
                    </a:lnTo>
                    <a:lnTo>
                      <a:pt x="77" y="1"/>
                    </a:lnTo>
                    <a:lnTo>
                      <a:pt x="75" y="0"/>
                    </a:lnTo>
                    <a:lnTo>
                      <a:pt x="71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lnTo>
                      <a:pt x="63" y="6"/>
                    </a:lnTo>
                    <a:lnTo>
                      <a:pt x="62" y="7"/>
                    </a:lnTo>
                    <a:lnTo>
                      <a:pt x="59" y="7"/>
                    </a:lnTo>
                    <a:lnTo>
                      <a:pt x="57" y="7"/>
                    </a:lnTo>
                    <a:lnTo>
                      <a:pt x="55" y="5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auto">
              <a:xfrm>
                <a:off x="3922641" y="4206135"/>
                <a:ext cx="299291" cy="290376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5" y="1"/>
                  </a:cxn>
                  <a:cxn ang="0">
                    <a:pos x="20" y="1"/>
                  </a:cxn>
                  <a:cxn ang="0">
                    <a:pos x="14" y="3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6" y="1"/>
                  </a:cxn>
                  <a:cxn ang="0">
                    <a:pos x="1" y="4"/>
                  </a:cxn>
                  <a:cxn ang="0">
                    <a:pos x="0" y="9"/>
                  </a:cxn>
                  <a:cxn ang="0">
                    <a:pos x="4" y="11"/>
                  </a:cxn>
                  <a:cxn ang="0">
                    <a:pos x="6" y="16"/>
                  </a:cxn>
                  <a:cxn ang="0">
                    <a:pos x="9" y="18"/>
                  </a:cxn>
                  <a:cxn ang="0">
                    <a:pos x="10" y="19"/>
                  </a:cxn>
                  <a:cxn ang="0">
                    <a:pos x="14" y="22"/>
                  </a:cxn>
                  <a:cxn ang="0">
                    <a:pos x="14" y="27"/>
                  </a:cxn>
                  <a:cxn ang="0">
                    <a:pos x="18" y="29"/>
                  </a:cxn>
                  <a:cxn ang="0">
                    <a:pos x="21" y="26"/>
                  </a:cxn>
                  <a:cxn ang="0">
                    <a:pos x="22" y="27"/>
                  </a:cxn>
                  <a:cxn ang="0">
                    <a:pos x="21" y="31"/>
                  </a:cxn>
                  <a:cxn ang="0">
                    <a:pos x="22" y="32"/>
                  </a:cxn>
                  <a:cxn ang="0">
                    <a:pos x="24" y="35"/>
                  </a:cxn>
                  <a:cxn ang="0">
                    <a:pos x="27" y="38"/>
                  </a:cxn>
                  <a:cxn ang="0">
                    <a:pos x="29" y="38"/>
                  </a:cxn>
                  <a:cxn ang="0">
                    <a:pos x="29" y="31"/>
                  </a:cxn>
                  <a:cxn ang="0">
                    <a:pos x="33" y="27"/>
                  </a:cxn>
                  <a:cxn ang="0">
                    <a:pos x="34" y="27"/>
                  </a:cxn>
                  <a:cxn ang="0">
                    <a:pos x="37" y="22"/>
                  </a:cxn>
                  <a:cxn ang="0">
                    <a:pos x="36" y="18"/>
                  </a:cxn>
                  <a:cxn ang="0">
                    <a:pos x="35" y="16"/>
                  </a:cxn>
                  <a:cxn ang="0">
                    <a:pos x="31" y="14"/>
                  </a:cxn>
                  <a:cxn ang="0">
                    <a:pos x="32" y="9"/>
                  </a:cxn>
                  <a:cxn ang="0">
                    <a:pos x="31" y="6"/>
                  </a:cxn>
                  <a:cxn ang="0">
                    <a:pos x="27" y="4"/>
                  </a:cxn>
                </a:cxnLst>
                <a:rect l="0" t="0" r="r" b="b"/>
                <a:pathLst>
                  <a:path w="37" h="38">
                    <a:moveTo>
                      <a:pt x="27" y="3"/>
                    </a:move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5" y="14"/>
                    </a:lnTo>
                    <a:lnTo>
                      <a:pt x="6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10" y="19"/>
                    </a:lnTo>
                    <a:lnTo>
                      <a:pt x="13" y="20"/>
                    </a:lnTo>
                    <a:lnTo>
                      <a:pt x="14" y="22"/>
                    </a:lnTo>
                    <a:lnTo>
                      <a:pt x="14" y="24"/>
                    </a:lnTo>
                    <a:lnTo>
                      <a:pt x="14" y="27"/>
                    </a:lnTo>
                    <a:lnTo>
                      <a:pt x="16" y="28"/>
                    </a:lnTo>
                    <a:lnTo>
                      <a:pt x="18" y="29"/>
                    </a:lnTo>
                    <a:lnTo>
                      <a:pt x="19" y="27"/>
                    </a:lnTo>
                    <a:lnTo>
                      <a:pt x="21" y="26"/>
                    </a:lnTo>
                    <a:lnTo>
                      <a:pt x="22" y="26"/>
                    </a:lnTo>
                    <a:lnTo>
                      <a:pt x="22" y="27"/>
                    </a:lnTo>
                    <a:lnTo>
                      <a:pt x="22" y="30"/>
                    </a:lnTo>
                    <a:lnTo>
                      <a:pt x="21" y="31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3"/>
                    </a:lnTo>
                    <a:lnTo>
                      <a:pt x="24" y="35"/>
                    </a:lnTo>
                    <a:lnTo>
                      <a:pt x="25" y="37"/>
                    </a:lnTo>
                    <a:lnTo>
                      <a:pt x="27" y="38"/>
                    </a:lnTo>
                    <a:lnTo>
                      <a:pt x="29" y="38"/>
                    </a:lnTo>
                    <a:lnTo>
                      <a:pt x="29" y="38"/>
                    </a:lnTo>
                    <a:lnTo>
                      <a:pt x="30" y="34"/>
                    </a:lnTo>
                    <a:lnTo>
                      <a:pt x="29" y="31"/>
                    </a:lnTo>
                    <a:lnTo>
                      <a:pt x="31" y="28"/>
                    </a:lnTo>
                    <a:lnTo>
                      <a:pt x="33" y="27"/>
                    </a:lnTo>
                    <a:lnTo>
                      <a:pt x="34" y="27"/>
                    </a:lnTo>
                    <a:lnTo>
                      <a:pt x="34" y="27"/>
                    </a:lnTo>
                    <a:lnTo>
                      <a:pt x="37" y="24"/>
                    </a:lnTo>
                    <a:lnTo>
                      <a:pt x="37" y="22"/>
                    </a:lnTo>
                    <a:lnTo>
                      <a:pt x="36" y="20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5" y="16"/>
                    </a:lnTo>
                    <a:lnTo>
                      <a:pt x="33" y="16"/>
                    </a:lnTo>
                    <a:lnTo>
                      <a:pt x="31" y="14"/>
                    </a:lnTo>
                    <a:lnTo>
                      <a:pt x="31" y="12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1" y="6"/>
                    </a:lnTo>
                    <a:lnTo>
                      <a:pt x="29" y="5"/>
                    </a:lnTo>
                    <a:lnTo>
                      <a:pt x="27" y="4"/>
                    </a:lnTo>
                    <a:lnTo>
                      <a:pt x="27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auto">
              <a:xfrm>
                <a:off x="5815180" y="5237734"/>
                <a:ext cx="662261" cy="466130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65" y="1"/>
                  </a:cxn>
                  <a:cxn ang="0">
                    <a:pos x="59" y="1"/>
                  </a:cxn>
                  <a:cxn ang="0">
                    <a:pos x="48" y="7"/>
                  </a:cxn>
                  <a:cxn ang="0">
                    <a:pos x="40" y="13"/>
                  </a:cxn>
                  <a:cxn ang="0">
                    <a:pos x="30" y="12"/>
                  </a:cxn>
                  <a:cxn ang="0">
                    <a:pos x="12" y="14"/>
                  </a:cxn>
                  <a:cxn ang="0">
                    <a:pos x="6" y="12"/>
                  </a:cxn>
                  <a:cxn ang="0">
                    <a:pos x="4" y="8"/>
                  </a:cxn>
                  <a:cxn ang="0">
                    <a:pos x="0" y="16"/>
                  </a:cxn>
                  <a:cxn ang="0">
                    <a:pos x="3" y="24"/>
                  </a:cxn>
                  <a:cxn ang="0">
                    <a:pos x="5" y="32"/>
                  </a:cxn>
                  <a:cxn ang="0">
                    <a:pos x="3" y="43"/>
                  </a:cxn>
                  <a:cxn ang="0">
                    <a:pos x="9" y="49"/>
                  </a:cxn>
                  <a:cxn ang="0">
                    <a:pos x="12" y="61"/>
                  </a:cxn>
                  <a:cxn ang="0">
                    <a:pos x="15" y="60"/>
                  </a:cxn>
                  <a:cxn ang="0">
                    <a:pos x="25" y="58"/>
                  </a:cxn>
                  <a:cxn ang="0">
                    <a:pos x="33" y="54"/>
                  </a:cxn>
                  <a:cxn ang="0">
                    <a:pos x="38" y="56"/>
                  </a:cxn>
                  <a:cxn ang="0">
                    <a:pos x="47" y="58"/>
                  </a:cxn>
                  <a:cxn ang="0">
                    <a:pos x="55" y="52"/>
                  </a:cxn>
                  <a:cxn ang="0">
                    <a:pos x="58" y="46"/>
                  </a:cxn>
                  <a:cxn ang="0">
                    <a:pos x="59" y="44"/>
                  </a:cxn>
                  <a:cxn ang="0">
                    <a:pos x="67" y="40"/>
                  </a:cxn>
                  <a:cxn ang="0">
                    <a:pos x="78" y="40"/>
                  </a:cxn>
                  <a:cxn ang="0">
                    <a:pos x="79" y="38"/>
                  </a:cxn>
                  <a:cxn ang="0">
                    <a:pos x="76" y="35"/>
                  </a:cxn>
                  <a:cxn ang="0">
                    <a:pos x="73" y="31"/>
                  </a:cxn>
                  <a:cxn ang="0">
                    <a:pos x="71" y="30"/>
                  </a:cxn>
                  <a:cxn ang="0">
                    <a:pos x="73" y="27"/>
                  </a:cxn>
                  <a:cxn ang="0">
                    <a:pos x="76" y="24"/>
                  </a:cxn>
                  <a:cxn ang="0">
                    <a:pos x="74" y="16"/>
                  </a:cxn>
                  <a:cxn ang="0">
                    <a:pos x="81" y="10"/>
                  </a:cxn>
                  <a:cxn ang="0">
                    <a:pos x="82" y="3"/>
                  </a:cxn>
                </a:cxnLst>
                <a:rect l="0" t="0" r="r" b="b"/>
                <a:pathLst>
                  <a:path w="82" h="61">
                    <a:moveTo>
                      <a:pt x="82" y="3"/>
                    </a:moveTo>
                    <a:lnTo>
                      <a:pt x="77" y="4"/>
                    </a:lnTo>
                    <a:lnTo>
                      <a:pt x="72" y="2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59" y="1"/>
                    </a:lnTo>
                    <a:lnTo>
                      <a:pt x="53" y="4"/>
                    </a:lnTo>
                    <a:lnTo>
                      <a:pt x="48" y="7"/>
                    </a:lnTo>
                    <a:lnTo>
                      <a:pt x="44" y="11"/>
                    </a:lnTo>
                    <a:lnTo>
                      <a:pt x="40" y="13"/>
                    </a:lnTo>
                    <a:lnTo>
                      <a:pt x="34" y="13"/>
                    </a:lnTo>
                    <a:lnTo>
                      <a:pt x="30" y="12"/>
                    </a:lnTo>
                    <a:lnTo>
                      <a:pt x="20" y="14"/>
                    </a:lnTo>
                    <a:lnTo>
                      <a:pt x="12" y="14"/>
                    </a:lnTo>
                    <a:lnTo>
                      <a:pt x="8" y="14"/>
                    </a:lnTo>
                    <a:lnTo>
                      <a:pt x="6" y="12"/>
                    </a:lnTo>
                    <a:lnTo>
                      <a:pt x="7" y="8"/>
                    </a:lnTo>
                    <a:lnTo>
                      <a:pt x="4" y="8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5" y="32"/>
                    </a:lnTo>
                    <a:lnTo>
                      <a:pt x="3" y="38"/>
                    </a:lnTo>
                    <a:lnTo>
                      <a:pt x="3" y="43"/>
                    </a:lnTo>
                    <a:lnTo>
                      <a:pt x="3" y="45"/>
                    </a:lnTo>
                    <a:lnTo>
                      <a:pt x="9" y="49"/>
                    </a:lnTo>
                    <a:lnTo>
                      <a:pt x="12" y="56"/>
                    </a:lnTo>
                    <a:lnTo>
                      <a:pt x="12" y="61"/>
                    </a:lnTo>
                    <a:lnTo>
                      <a:pt x="13" y="61"/>
                    </a:lnTo>
                    <a:lnTo>
                      <a:pt x="15" y="60"/>
                    </a:lnTo>
                    <a:lnTo>
                      <a:pt x="19" y="59"/>
                    </a:lnTo>
                    <a:lnTo>
                      <a:pt x="25" y="58"/>
                    </a:lnTo>
                    <a:lnTo>
                      <a:pt x="30" y="56"/>
                    </a:lnTo>
                    <a:lnTo>
                      <a:pt x="33" y="54"/>
                    </a:lnTo>
                    <a:lnTo>
                      <a:pt x="35" y="54"/>
                    </a:lnTo>
                    <a:lnTo>
                      <a:pt x="38" y="56"/>
                    </a:lnTo>
                    <a:lnTo>
                      <a:pt x="42" y="57"/>
                    </a:lnTo>
                    <a:lnTo>
                      <a:pt x="47" y="58"/>
                    </a:lnTo>
                    <a:lnTo>
                      <a:pt x="52" y="56"/>
                    </a:lnTo>
                    <a:lnTo>
                      <a:pt x="55" y="52"/>
                    </a:lnTo>
                    <a:lnTo>
                      <a:pt x="55" y="47"/>
                    </a:lnTo>
                    <a:lnTo>
                      <a:pt x="58" y="46"/>
                    </a:lnTo>
                    <a:lnTo>
                      <a:pt x="58" y="45"/>
                    </a:lnTo>
                    <a:lnTo>
                      <a:pt x="59" y="44"/>
                    </a:lnTo>
                    <a:lnTo>
                      <a:pt x="63" y="43"/>
                    </a:lnTo>
                    <a:lnTo>
                      <a:pt x="67" y="40"/>
                    </a:lnTo>
                    <a:lnTo>
                      <a:pt x="72" y="41"/>
                    </a:lnTo>
                    <a:lnTo>
                      <a:pt x="78" y="40"/>
                    </a:lnTo>
                    <a:lnTo>
                      <a:pt x="80" y="40"/>
                    </a:lnTo>
                    <a:lnTo>
                      <a:pt x="79" y="38"/>
                    </a:lnTo>
                    <a:lnTo>
                      <a:pt x="77" y="36"/>
                    </a:lnTo>
                    <a:lnTo>
                      <a:pt x="76" y="35"/>
                    </a:lnTo>
                    <a:lnTo>
                      <a:pt x="74" y="32"/>
                    </a:lnTo>
                    <a:lnTo>
                      <a:pt x="73" y="31"/>
                    </a:lnTo>
                    <a:lnTo>
                      <a:pt x="72" y="30"/>
                    </a:lnTo>
                    <a:lnTo>
                      <a:pt x="71" y="30"/>
                    </a:lnTo>
                    <a:lnTo>
                      <a:pt x="72" y="28"/>
                    </a:lnTo>
                    <a:lnTo>
                      <a:pt x="73" y="27"/>
                    </a:lnTo>
                    <a:lnTo>
                      <a:pt x="74" y="25"/>
                    </a:lnTo>
                    <a:lnTo>
                      <a:pt x="76" y="24"/>
                    </a:lnTo>
                    <a:lnTo>
                      <a:pt x="75" y="20"/>
                    </a:lnTo>
                    <a:lnTo>
                      <a:pt x="74" y="16"/>
                    </a:lnTo>
                    <a:lnTo>
                      <a:pt x="77" y="12"/>
                    </a:lnTo>
                    <a:lnTo>
                      <a:pt x="81" y="10"/>
                    </a:lnTo>
                    <a:lnTo>
                      <a:pt x="82" y="7"/>
                    </a:lnTo>
                    <a:lnTo>
                      <a:pt x="82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auto">
              <a:xfrm>
                <a:off x="4998815" y="3717081"/>
                <a:ext cx="31840" cy="38207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4" y="5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3" y="5"/>
                  </a:cxn>
                  <a:cxn ang="0">
                    <a:pos x="4" y="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4" y="5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auto">
              <a:xfrm>
                <a:off x="4675326" y="3724722"/>
                <a:ext cx="24198" cy="61132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2" y="6"/>
                  </a:cxn>
                  <a:cxn ang="0">
                    <a:pos x="2" y="7"/>
                  </a:cxn>
                  <a:cxn ang="0">
                    <a:pos x="1" y="7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2" y="2"/>
                  </a:cxn>
                </a:cxnLst>
                <a:rect l="0" t="0" r="r" b="b"/>
                <a:pathLst>
                  <a:path w="3" h="8">
                    <a:moveTo>
                      <a:pt x="2" y="2"/>
                    </a:move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auto">
              <a:xfrm>
                <a:off x="4601458" y="3655949"/>
                <a:ext cx="89151" cy="84056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4" y="1"/>
                  </a:cxn>
                  <a:cxn ang="0">
                    <a:pos x="6" y="0"/>
                  </a:cxn>
                  <a:cxn ang="0">
                    <a:pos x="7" y="1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10" y="2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10" y="5"/>
                  </a:cxn>
                  <a:cxn ang="0">
                    <a:pos x="10" y="6"/>
                  </a:cxn>
                  <a:cxn ang="0">
                    <a:pos x="11" y="6"/>
                  </a:cxn>
                  <a:cxn ang="0">
                    <a:pos x="11" y="7"/>
                  </a:cxn>
                  <a:cxn ang="0">
                    <a:pos x="10" y="10"/>
                  </a:cxn>
                  <a:cxn ang="0">
                    <a:pos x="10" y="11"/>
                  </a:cxn>
                  <a:cxn ang="0">
                    <a:pos x="9" y="11"/>
                  </a:cxn>
                  <a:cxn ang="0">
                    <a:pos x="9" y="11"/>
                  </a:cxn>
                  <a:cxn ang="0">
                    <a:pos x="7" y="11"/>
                  </a:cxn>
                  <a:cxn ang="0">
                    <a:pos x="6" y="11"/>
                  </a:cxn>
                  <a:cxn ang="0">
                    <a:pos x="5" y="10"/>
                  </a:cxn>
                  <a:cxn ang="0">
                    <a:pos x="4" y="10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3" y="9"/>
                  </a:cxn>
                  <a:cxn ang="0">
                    <a:pos x="2" y="8"/>
                  </a:cxn>
                  <a:cxn ang="0">
                    <a:pos x="1" y="7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0" t="0" r="r" b="b"/>
                <a:pathLst>
                  <a:path w="11" h="11">
                    <a:moveTo>
                      <a:pt x="3" y="1"/>
                    </a:moveTo>
                    <a:lnTo>
                      <a:pt x="3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29" name="Freeform 35"/>
              <p:cNvSpPr>
                <a:spLocks/>
              </p:cNvSpPr>
              <p:nvPr/>
            </p:nvSpPr>
            <p:spPr bwMode="auto">
              <a:xfrm>
                <a:off x="4699524" y="3755288"/>
                <a:ext cx="72594" cy="5349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7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5" y="6"/>
                  </a:cxn>
                  <a:cxn ang="0">
                    <a:pos x="4" y="7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2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3" y="0"/>
                  </a:cxn>
                </a:cxnLst>
                <a:rect l="0" t="0" r="r" b="b"/>
                <a:pathLst>
                  <a:path w="9" h="7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auto">
              <a:xfrm>
                <a:off x="4763203" y="3755288"/>
                <a:ext cx="33113" cy="6113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4" y="3"/>
                  </a:cxn>
                  <a:cxn ang="0">
                    <a:pos x="4" y="4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2" y="7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7"/>
                  </a:cxn>
                  <a:cxn ang="0">
                    <a:pos x="2" y="5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</a:cxnLst>
                <a:rect l="0" t="0" r="r" b="b"/>
                <a:pathLst>
                  <a:path w="4" h="8">
                    <a:moveTo>
                      <a:pt x="1" y="1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auto">
              <a:xfrm>
                <a:off x="4707166" y="3587176"/>
                <a:ext cx="137547" cy="16811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8" y="3"/>
                  </a:cxn>
                  <a:cxn ang="0">
                    <a:pos x="8" y="4"/>
                  </a:cxn>
                  <a:cxn ang="0">
                    <a:pos x="8" y="6"/>
                  </a:cxn>
                  <a:cxn ang="0">
                    <a:pos x="7" y="6"/>
                  </a:cxn>
                  <a:cxn ang="0">
                    <a:pos x="8" y="6"/>
                  </a:cxn>
                  <a:cxn ang="0">
                    <a:pos x="8" y="8"/>
                  </a:cxn>
                  <a:cxn ang="0">
                    <a:pos x="8" y="9"/>
                  </a:cxn>
                  <a:cxn ang="0">
                    <a:pos x="9" y="8"/>
                  </a:cxn>
                  <a:cxn ang="0">
                    <a:pos x="9" y="6"/>
                  </a:cxn>
                  <a:cxn ang="0">
                    <a:pos x="10" y="5"/>
                  </a:cxn>
                  <a:cxn ang="0">
                    <a:pos x="10" y="4"/>
                  </a:cxn>
                  <a:cxn ang="0">
                    <a:pos x="10" y="5"/>
                  </a:cxn>
                  <a:cxn ang="0">
                    <a:pos x="10" y="6"/>
                  </a:cxn>
                  <a:cxn ang="0">
                    <a:pos x="11" y="7"/>
                  </a:cxn>
                  <a:cxn ang="0">
                    <a:pos x="10" y="8"/>
                  </a:cxn>
                  <a:cxn ang="0">
                    <a:pos x="10" y="9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10" y="3"/>
                  </a:cxn>
                  <a:cxn ang="0">
                    <a:pos x="11" y="1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5" y="2"/>
                  </a:cxn>
                  <a:cxn ang="0">
                    <a:pos x="16" y="4"/>
                  </a:cxn>
                  <a:cxn ang="0">
                    <a:pos x="16" y="6"/>
                  </a:cxn>
                  <a:cxn ang="0">
                    <a:pos x="17" y="7"/>
                  </a:cxn>
                  <a:cxn ang="0">
                    <a:pos x="17" y="9"/>
                  </a:cxn>
                  <a:cxn ang="0">
                    <a:pos x="16" y="9"/>
                  </a:cxn>
                  <a:cxn ang="0">
                    <a:pos x="14" y="10"/>
                  </a:cxn>
                  <a:cxn ang="0">
                    <a:pos x="13" y="12"/>
                  </a:cxn>
                  <a:cxn ang="0">
                    <a:pos x="14" y="14"/>
                  </a:cxn>
                  <a:cxn ang="0">
                    <a:pos x="15" y="15"/>
                  </a:cxn>
                  <a:cxn ang="0">
                    <a:pos x="13" y="17"/>
                  </a:cxn>
                  <a:cxn ang="0">
                    <a:pos x="12" y="18"/>
                  </a:cxn>
                  <a:cxn ang="0">
                    <a:pos x="11" y="19"/>
                  </a:cxn>
                  <a:cxn ang="0">
                    <a:pos x="12" y="20"/>
                  </a:cxn>
                  <a:cxn ang="0">
                    <a:pos x="11" y="22"/>
                  </a:cxn>
                  <a:cxn ang="0">
                    <a:pos x="10" y="22"/>
                  </a:cxn>
                  <a:cxn ang="0">
                    <a:pos x="9" y="21"/>
                  </a:cxn>
                  <a:cxn ang="0">
                    <a:pos x="7" y="20"/>
                  </a:cxn>
                  <a:cxn ang="0">
                    <a:pos x="7" y="20"/>
                  </a:cxn>
                  <a:cxn ang="0">
                    <a:pos x="7" y="19"/>
                  </a:cxn>
                  <a:cxn ang="0">
                    <a:pos x="8" y="18"/>
                  </a:cxn>
                  <a:cxn ang="0">
                    <a:pos x="6" y="18"/>
                  </a:cxn>
                  <a:cxn ang="0">
                    <a:pos x="4" y="18"/>
                  </a:cxn>
                  <a:cxn ang="0">
                    <a:pos x="3" y="18"/>
                  </a:cxn>
                  <a:cxn ang="0">
                    <a:pos x="2" y="16"/>
                  </a:cxn>
                  <a:cxn ang="0">
                    <a:pos x="1" y="15"/>
                  </a:cxn>
                  <a:cxn ang="0">
                    <a:pos x="2" y="14"/>
                  </a:cxn>
                  <a:cxn ang="0">
                    <a:pos x="2" y="9"/>
                  </a:cxn>
                  <a:cxn ang="0">
                    <a:pos x="0" y="9"/>
                  </a:cxn>
                  <a:cxn ang="0">
                    <a:pos x="1" y="8"/>
                  </a:cxn>
                  <a:cxn ang="0">
                    <a:pos x="0" y="7"/>
                  </a:cxn>
                  <a:cxn ang="0">
                    <a:pos x="3" y="7"/>
                  </a:cxn>
                  <a:cxn ang="0">
                    <a:pos x="4" y="6"/>
                  </a:cxn>
                  <a:cxn ang="0">
                    <a:pos x="6" y="5"/>
                  </a:cxn>
                  <a:cxn ang="0">
                    <a:pos x="6" y="4"/>
                  </a:cxn>
                </a:cxnLst>
                <a:rect l="0" t="0" r="r" b="b"/>
                <a:pathLst>
                  <a:path w="17" h="22">
                    <a:moveTo>
                      <a:pt x="4" y="3"/>
                    </a:moveTo>
                    <a:lnTo>
                      <a:pt x="4" y="3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7"/>
                    </a:lnTo>
                    <a:lnTo>
                      <a:pt x="8" y="7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1" y="7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7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14" y="15"/>
                    </a:lnTo>
                    <a:lnTo>
                      <a:pt x="15" y="15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1" y="20"/>
                    </a:lnTo>
                    <a:lnTo>
                      <a:pt x="11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8" y="19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auto">
              <a:xfrm>
                <a:off x="4463912" y="3350290"/>
                <a:ext cx="235613" cy="412641"/>
              </a:xfrm>
              <a:custGeom>
                <a:avLst/>
                <a:gdLst/>
                <a:ahLst/>
                <a:cxnLst>
                  <a:cxn ang="0">
                    <a:pos x="12" y="53"/>
                  </a:cxn>
                  <a:cxn ang="0">
                    <a:pos x="7" y="52"/>
                  </a:cxn>
                  <a:cxn ang="0">
                    <a:pos x="5" y="50"/>
                  </a:cxn>
                  <a:cxn ang="0">
                    <a:pos x="5" y="42"/>
                  </a:cxn>
                  <a:cxn ang="0">
                    <a:pos x="2" y="39"/>
                  </a:cxn>
                  <a:cxn ang="0">
                    <a:pos x="0" y="39"/>
                  </a:cxn>
                  <a:cxn ang="0">
                    <a:pos x="1" y="36"/>
                  </a:cxn>
                  <a:cxn ang="0">
                    <a:pos x="1" y="31"/>
                  </a:cxn>
                  <a:cxn ang="0">
                    <a:pos x="1" y="23"/>
                  </a:cxn>
                  <a:cxn ang="0">
                    <a:pos x="3" y="18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5" y="9"/>
                  </a:cxn>
                  <a:cxn ang="0">
                    <a:pos x="18" y="6"/>
                  </a:cxn>
                  <a:cxn ang="0">
                    <a:pos x="21" y="3"/>
                  </a:cxn>
                  <a:cxn ang="0">
                    <a:pos x="26" y="0"/>
                  </a:cxn>
                  <a:cxn ang="0">
                    <a:pos x="26" y="1"/>
                  </a:cxn>
                  <a:cxn ang="0">
                    <a:pos x="26" y="5"/>
                  </a:cxn>
                  <a:cxn ang="0">
                    <a:pos x="26" y="9"/>
                  </a:cxn>
                  <a:cxn ang="0">
                    <a:pos x="24" y="12"/>
                  </a:cxn>
                  <a:cxn ang="0">
                    <a:pos x="23" y="16"/>
                  </a:cxn>
                  <a:cxn ang="0">
                    <a:pos x="23" y="17"/>
                  </a:cxn>
                  <a:cxn ang="0">
                    <a:pos x="23" y="19"/>
                  </a:cxn>
                  <a:cxn ang="0">
                    <a:pos x="21" y="20"/>
                  </a:cxn>
                  <a:cxn ang="0">
                    <a:pos x="23" y="20"/>
                  </a:cxn>
                  <a:cxn ang="0">
                    <a:pos x="22" y="23"/>
                  </a:cxn>
                  <a:cxn ang="0">
                    <a:pos x="23" y="22"/>
                  </a:cxn>
                  <a:cxn ang="0">
                    <a:pos x="25" y="24"/>
                  </a:cxn>
                  <a:cxn ang="0">
                    <a:pos x="28" y="23"/>
                  </a:cxn>
                  <a:cxn ang="0">
                    <a:pos x="29" y="25"/>
                  </a:cxn>
                  <a:cxn ang="0">
                    <a:pos x="27" y="29"/>
                  </a:cxn>
                  <a:cxn ang="0">
                    <a:pos x="26" y="29"/>
                  </a:cxn>
                  <a:cxn ang="0">
                    <a:pos x="24" y="29"/>
                  </a:cxn>
                  <a:cxn ang="0">
                    <a:pos x="23" y="28"/>
                  </a:cxn>
                  <a:cxn ang="0">
                    <a:pos x="22" y="33"/>
                  </a:cxn>
                  <a:cxn ang="0">
                    <a:pos x="19" y="34"/>
                  </a:cxn>
                  <a:cxn ang="0">
                    <a:pos x="19" y="36"/>
                  </a:cxn>
                  <a:cxn ang="0">
                    <a:pos x="17" y="37"/>
                  </a:cxn>
                  <a:cxn ang="0">
                    <a:pos x="17" y="39"/>
                  </a:cxn>
                  <a:cxn ang="0">
                    <a:pos x="16" y="40"/>
                  </a:cxn>
                  <a:cxn ang="0">
                    <a:pos x="15" y="42"/>
                  </a:cxn>
                  <a:cxn ang="0">
                    <a:pos x="15" y="44"/>
                  </a:cxn>
                  <a:cxn ang="0">
                    <a:pos x="15" y="46"/>
                  </a:cxn>
                  <a:cxn ang="0">
                    <a:pos x="14" y="47"/>
                  </a:cxn>
                  <a:cxn ang="0">
                    <a:pos x="13" y="49"/>
                  </a:cxn>
                  <a:cxn ang="0">
                    <a:pos x="14" y="51"/>
                  </a:cxn>
                  <a:cxn ang="0">
                    <a:pos x="15" y="52"/>
                  </a:cxn>
                  <a:cxn ang="0">
                    <a:pos x="14" y="53"/>
                  </a:cxn>
                  <a:cxn ang="0">
                    <a:pos x="14" y="53"/>
                  </a:cxn>
                  <a:cxn ang="0">
                    <a:pos x="14" y="53"/>
                  </a:cxn>
                </a:cxnLst>
                <a:rect l="0" t="0" r="r" b="b"/>
                <a:pathLst>
                  <a:path w="29" h="54">
                    <a:moveTo>
                      <a:pt x="14" y="53"/>
                    </a:moveTo>
                    <a:lnTo>
                      <a:pt x="12" y="53"/>
                    </a:lnTo>
                    <a:lnTo>
                      <a:pt x="11" y="54"/>
                    </a:lnTo>
                    <a:lnTo>
                      <a:pt x="7" y="52"/>
                    </a:lnTo>
                    <a:lnTo>
                      <a:pt x="5" y="52"/>
                    </a:lnTo>
                    <a:lnTo>
                      <a:pt x="5" y="50"/>
                    </a:lnTo>
                    <a:lnTo>
                      <a:pt x="6" y="44"/>
                    </a:lnTo>
                    <a:lnTo>
                      <a:pt x="5" y="42"/>
                    </a:lnTo>
                    <a:lnTo>
                      <a:pt x="4" y="40"/>
                    </a:lnTo>
                    <a:lnTo>
                      <a:pt x="2" y="39"/>
                    </a:lnTo>
                    <a:lnTo>
                      <a:pt x="1" y="39"/>
                    </a:lnTo>
                    <a:lnTo>
                      <a:pt x="0" y="39"/>
                    </a:lnTo>
                    <a:lnTo>
                      <a:pt x="1" y="38"/>
                    </a:lnTo>
                    <a:lnTo>
                      <a:pt x="1" y="36"/>
                    </a:lnTo>
                    <a:lnTo>
                      <a:pt x="1" y="33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3" y="21"/>
                    </a:lnTo>
                    <a:lnTo>
                      <a:pt x="3" y="18"/>
                    </a:lnTo>
                    <a:lnTo>
                      <a:pt x="5" y="13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5" y="9"/>
                    </a:lnTo>
                    <a:lnTo>
                      <a:pt x="17" y="8"/>
                    </a:lnTo>
                    <a:lnTo>
                      <a:pt x="18" y="6"/>
                    </a:lnTo>
                    <a:lnTo>
                      <a:pt x="19" y="4"/>
                    </a:lnTo>
                    <a:lnTo>
                      <a:pt x="21" y="3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6" y="1"/>
                    </a:lnTo>
                    <a:lnTo>
                      <a:pt x="25" y="3"/>
                    </a:lnTo>
                    <a:lnTo>
                      <a:pt x="26" y="5"/>
                    </a:lnTo>
                    <a:lnTo>
                      <a:pt x="26" y="7"/>
                    </a:lnTo>
                    <a:lnTo>
                      <a:pt x="26" y="9"/>
                    </a:lnTo>
                    <a:lnTo>
                      <a:pt x="25" y="11"/>
                    </a:lnTo>
                    <a:lnTo>
                      <a:pt x="24" y="12"/>
                    </a:lnTo>
                    <a:lnTo>
                      <a:pt x="23" y="15"/>
                    </a:lnTo>
                    <a:lnTo>
                      <a:pt x="23" y="16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3" y="19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2" y="22"/>
                    </a:lnTo>
                    <a:lnTo>
                      <a:pt x="22" y="23"/>
                    </a:lnTo>
                    <a:lnTo>
                      <a:pt x="22" y="24"/>
                    </a:lnTo>
                    <a:lnTo>
                      <a:pt x="23" y="22"/>
                    </a:lnTo>
                    <a:lnTo>
                      <a:pt x="24" y="23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8" y="23"/>
                    </a:lnTo>
                    <a:lnTo>
                      <a:pt x="29" y="24"/>
                    </a:lnTo>
                    <a:lnTo>
                      <a:pt x="29" y="25"/>
                    </a:lnTo>
                    <a:lnTo>
                      <a:pt x="29" y="27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6" y="29"/>
                    </a:lnTo>
                    <a:lnTo>
                      <a:pt x="25" y="31"/>
                    </a:lnTo>
                    <a:lnTo>
                      <a:pt x="24" y="29"/>
                    </a:lnTo>
                    <a:lnTo>
                      <a:pt x="24" y="28"/>
                    </a:lnTo>
                    <a:lnTo>
                      <a:pt x="23" y="28"/>
                    </a:lnTo>
                    <a:lnTo>
                      <a:pt x="22" y="31"/>
                    </a:lnTo>
                    <a:lnTo>
                      <a:pt x="22" y="33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8" y="35"/>
                    </a:lnTo>
                    <a:lnTo>
                      <a:pt x="19" y="36"/>
                    </a:lnTo>
                    <a:lnTo>
                      <a:pt x="19" y="38"/>
                    </a:lnTo>
                    <a:lnTo>
                      <a:pt x="17" y="37"/>
                    </a:lnTo>
                    <a:lnTo>
                      <a:pt x="15" y="38"/>
                    </a:lnTo>
                    <a:lnTo>
                      <a:pt x="17" y="39"/>
                    </a:lnTo>
                    <a:lnTo>
                      <a:pt x="17" y="40"/>
                    </a:lnTo>
                    <a:lnTo>
                      <a:pt x="16" y="40"/>
                    </a:lnTo>
                    <a:lnTo>
                      <a:pt x="15" y="41"/>
                    </a:lnTo>
                    <a:lnTo>
                      <a:pt x="15" y="42"/>
                    </a:lnTo>
                    <a:lnTo>
                      <a:pt x="15" y="43"/>
                    </a:lnTo>
                    <a:lnTo>
                      <a:pt x="15" y="44"/>
                    </a:lnTo>
                    <a:lnTo>
                      <a:pt x="15" y="46"/>
                    </a:lnTo>
                    <a:lnTo>
                      <a:pt x="15" y="46"/>
                    </a:lnTo>
                    <a:lnTo>
                      <a:pt x="15" y="47"/>
                    </a:lnTo>
                    <a:lnTo>
                      <a:pt x="14" y="47"/>
                    </a:lnTo>
                    <a:lnTo>
                      <a:pt x="13" y="48"/>
                    </a:lnTo>
                    <a:lnTo>
                      <a:pt x="13" y="49"/>
                    </a:lnTo>
                    <a:lnTo>
                      <a:pt x="13" y="51"/>
                    </a:lnTo>
                    <a:lnTo>
                      <a:pt x="14" y="51"/>
                    </a:lnTo>
                    <a:lnTo>
                      <a:pt x="15" y="51"/>
                    </a:lnTo>
                    <a:lnTo>
                      <a:pt x="15" y="52"/>
                    </a:lnTo>
                    <a:lnTo>
                      <a:pt x="15" y="53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13" y="53"/>
                    </a:lnTo>
                    <a:lnTo>
                      <a:pt x="14" y="5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auto">
              <a:xfrm>
                <a:off x="3526558" y="2471520"/>
                <a:ext cx="24198" cy="15283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auto">
              <a:xfrm>
                <a:off x="3534199" y="2547935"/>
                <a:ext cx="8915" cy="3820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5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auto">
              <a:xfrm>
                <a:off x="3558397" y="2517369"/>
                <a:ext cx="16556" cy="2292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auto">
              <a:xfrm>
                <a:off x="3582595" y="2463879"/>
                <a:ext cx="16557" cy="2292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2" y="2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auto">
              <a:xfrm>
                <a:off x="3567312" y="2456237"/>
                <a:ext cx="15283" cy="45849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2" y="4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1" y="6"/>
                  </a:cxn>
                </a:cxnLst>
                <a:rect l="0" t="0" r="r" b="b"/>
                <a:pathLst>
                  <a:path w="2" h="6">
                    <a:moveTo>
                      <a:pt x="1" y="6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auto">
              <a:xfrm>
                <a:off x="3543114" y="2456237"/>
                <a:ext cx="24198" cy="53490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3" y="6"/>
                  </a:cxn>
                  <a:cxn ang="0">
                    <a:pos x="3" y="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2" y="6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3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auto">
              <a:xfrm>
                <a:off x="5556643" y="2952933"/>
                <a:ext cx="31840" cy="38207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3" y="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lnTo>
                      <a:pt x="3" y="4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0" name="Freeform 33"/>
              <p:cNvSpPr>
                <a:spLocks/>
              </p:cNvSpPr>
              <p:nvPr/>
            </p:nvSpPr>
            <p:spPr bwMode="auto">
              <a:xfrm>
                <a:off x="5361786" y="2952933"/>
                <a:ext cx="33113" cy="6113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3" y="6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3" y="1"/>
                  </a:cxn>
                </a:cxnLst>
                <a:rect l="0" t="0" r="r" b="b"/>
                <a:pathLst>
                  <a:path w="4" h="8">
                    <a:moveTo>
                      <a:pt x="3" y="1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1" name="Freeform 34"/>
              <p:cNvSpPr>
                <a:spLocks/>
              </p:cNvSpPr>
              <p:nvPr/>
            </p:nvSpPr>
            <p:spPr bwMode="auto">
              <a:xfrm>
                <a:off x="5508247" y="2968216"/>
                <a:ext cx="7641" cy="1528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auto">
              <a:xfrm>
                <a:off x="3154672" y="4236701"/>
                <a:ext cx="1212447" cy="1260843"/>
              </a:xfrm>
              <a:custGeom>
                <a:avLst/>
                <a:gdLst/>
                <a:ahLst/>
                <a:cxnLst>
                  <a:cxn ang="0">
                    <a:pos x="99" y="7"/>
                  </a:cxn>
                  <a:cxn ang="0">
                    <a:pos x="104" y="14"/>
                  </a:cxn>
                  <a:cxn ang="0">
                    <a:pos x="109" y="23"/>
                  </a:cxn>
                  <a:cxn ang="0">
                    <a:pos x="117" y="22"/>
                  </a:cxn>
                  <a:cxn ang="0">
                    <a:pos x="117" y="28"/>
                  </a:cxn>
                  <a:cxn ang="0">
                    <a:pos x="124" y="33"/>
                  </a:cxn>
                  <a:cxn ang="0">
                    <a:pos x="133" y="38"/>
                  </a:cxn>
                  <a:cxn ang="0">
                    <a:pos x="144" y="45"/>
                  </a:cxn>
                  <a:cxn ang="0">
                    <a:pos x="145" y="56"/>
                  </a:cxn>
                  <a:cxn ang="0">
                    <a:pos x="141" y="73"/>
                  </a:cxn>
                  <a:cxn ang="0">
                    <a:pos x="134" y="75"/>
                  </a:cxn>
                  <a:cxn ang="0">
                    <a:pos x="130" y="82"/>
                  </a:cxn>
                  <a:cxn ang="0">
                    <a:pos x="124" y="89"/>
                  </a:cxn>
                  <a:cxn ang="0">
                    <a:pos x="120" y="96"/>
                  </a:cxn>
                  <a:cxn ang="0">
                    <a:pos x="125" y="95"/>
                  </a:cxn>
                  <a:cxn ang="0">
                    <a:pos x="129" y="100"/>
                  </a:cxn>
                  <a:cxn ang="0">
                    <a:pos x="131" y="106"/>
                  </a:cxn>
                  <a:cxn ang="0">
                    <a:pos x="129" y="110"/>
                  </a:cxn>
                  <a:cxn ang="0">
                    <a:pos x="127" y="121"/>
                  </a:cxn>
                  <a:cxn ang="0">
                    <a:pos x="128" y="126"/>
                  </a:cxn>
                  <a:cxn ang="0">
                    <a:pos x="129" y="138"/>
                  </a:cxn>
                  <a:cxn ang="0">
                    <a:pos x="135" y="144"/>
                  </a:cxn>
                  <a:cxn ang="0">
                    <a:pos x="129" y="150"/>
                  </a:cxn>
                  <a:cxn ang="0">
                    <a:pos x="122" y="154"/>
                  </a:cxn>
                  <a:cxn ang="0">
                    <a:pos x="115" y="158"/>
                  </a:cxn>
                  <a:cxn ang="0">
                    <a:pos x="110" y="156"/>
                  </a:cxn>
                  <a:cxn ang="0">
                    <a:pos x="106" y="152"/>
                  </a:cxn>
                  <a:cxn ang="0">
                    <a:pos x="102" y="151"/>
                  </a:cxn>
                  <a:cxn ang="0">
                    <a:pos x="95" y="150"/>
                  </a:cxn>
                  <a:cxn ang="0">
                    <a:pos x="89" y="146"/>
                  </a:cxn>
                  <a:cxn ang="0">
                    <a:pos x="77" y="150"/>
                  </a:cxn>
                  <a:cxn ang="0">
                    <a:pos x="74" y="165"/>
                  </a:cxn>
                  <a:cxn ang="0">
                    <a:pos x="59" y="163"/>
                  </a:cxn>
                  <a:cxn ang="0">
                    <a:pos x="52" y="157"/>
                  </a:cxn>
                  <a:cxn ang="0">
                    <a:pos x="41" y="154"/>
                  </a:cxn>
                  <a:cxn ang="0">
                    <a:pos x="24" y="145"/>
                  </a:cxn>
                  <a:cxn ang="0">
                    <a:pos x="15" y="136"/>
                  </a:cxn>
                  <a:cxn ang="0">
                    <a:pos x="20" y="130"/>
                  </a:cxn>
                  <a:cxn ang="0">
                    <a:pos x="29" y="111"/>
                  </a:cxn>
                  <a:cxn ang="0">
                    <a:pos x="31" y="97"/>
                  </a:cxn>
                  <a:cxn ang="0">
                    <a:pos x="35" y="98"/>
                  </a:cxn>
                  <a:cxn ang="0">
                    <a:pos x="34" y="85"/>
                  </a:cxn>
                  <a:cxn ang="0">
                    <a:pos x="32" y="79"/>
                  </a:cxn>
                  <a:cxn ang="0">
                    <a:pos x="26" y="65"/>
                  </a:cxn>
                  <a:cxn ang="0">
                    <a:pos x="25" y="58"/>
                  </a:cxn>
                  <a:cxn ang="0">
                    <a:pos x="19" y="52"/>
                  </a:cxn>
                  <a:cxn ang="0">
                    <a:pos x="15" y="49"/>
                  </a:cxn>
                  <a:cxn ang="0">
                    <a:pos x="7" y="42"/>
                  </a:cxn>
                  <a:cxn ang="0">
                    <a:pos x="1" y="36"/>
                  </a:cxn>
                  <a:cxn ang="0">
                    <a:pos x="3" y="32"/>
                  </a:cxn>
                  <a:cxn ang="0">
                    <a:pos x="2" y="27"/>
                  </a:cxn>
                  <a:cxn ang="0">
                    <a:pos x="14" y="27"/>
                  </a:cxn>
                  <a:cxn ang="0">
                    <a:pos x="20" y="27"/>
                  </a:cxn>
                  <a:cxn ang="0">
                    <a:pos x="28" y="33"/>
                  </a:cxn>
                  <a:cxn ang="0">
                    <a:pos x="36" y="34"/>
                  </a:cxn>
                  <a:cxn ang="0">
                    <a:pos x="39" y="34"/>
                  </a:cxn>
                  <a:cxn ang="0">
                    <a:pos x="39" y="21"/>
                  </a:cxn>
                  <a:cxn ang="0">
                    <a:pos x="46" y="17"/>
                  </a:cxn>
                  <a:cxn ang="0">
                    <a:pos x="52" y="25"/>
                  </a:cxn>
                  <a:cxn ang="0">
                    <a:pos x="65" y="26"/>
                  </a:cxn>
                  <a:cxn ang="0">
                    <a:pos x="64" y="20"/>
                  </a:cxn>
                  <a:cxn ang="0">
                    <a:pos x="80" y="14"/>
                  </a:cxn>
                  <a:cxn ang="0">
                    <a:pos x="87" y="1"/>
                  </a:cxn>
                </a:cxnLst>
                <a:rect l="0" t="0" r="r" b="b"/>
                <a:pathLst>
                  <a:path w="150" h="165">
                    <a:moveTo>
                      <a:pt x="96" y="0"/>
                    </a:moveTo>
                    <a:lnTo>
                      <a:pt x="95" y="3"/>
                    </a:lnTo>
                    <a:lnTo>
                      <a:pt x="95" y="5"/>
                    </a:lnTo>
                    <a:lnTo>
                      <a:pt x="97" y="7"/>
                    </a:lnTo>
                    <a:lnTo>
                      <a:pt x="99" y="7"/>
                    </a:lnTo>
                    <a:lnTo>
                      <a:pt x="100" y="10"/>
                    </a:lnTo>
                    <a:lnTo>
                      <a:pt x="101" y="12"/>
                    </a:lnTo>
                    <a:lnTo>
                      <a:pt x="103" y="13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5" y="15"/>
                    </a:lnTo>
                    <a:lnTo>
                      <a:pt x="108" y="16"/>
                    </a:lnTo>
                    <a:lnTo>
                      <a:pt x="109" y="18"/>
                    </a:lnTo>
                    <a:lnTo>
                      <a:pt x="109" y="20"/>
                    </a:lnTo>
                    <a:lnTo>
                      <a:pt x="109" y="23"/>
                    </a:lnTo>
                    <a:lnTo>
                      <a:pt x="111" y="24"/>
                    </a:lnTo>
                    <a:lnTo>
                      <a:pt x="113" y="25"/>
                    </a:lnTo>
                    <a:lnTo>
                      <a:pt x="114" y="23"/>
                    </a:lnTo>
                    <a:lnTo>
                      <a:pt x="116" y="22"/>
                    </a:lnTo>
                    <a:lnTo>
                      <a:pt x="117" y="22"/>
                    </a:lnTo>
                    <a:lnTo>
                      <a:pt x="117" y="23"/>
                    </a:lnTo>
                    <a:lnTo>
                      <a:pt x="117" y="26"/>
                    </a:lnTo>
                    <a:lnTo>
                      <a:pt x="116" y="27"/>
                    </a:lnTo>
                    <a:lnTo>
                      <a:pt x="117" y="28"/>
                    </a:lnTo>
                    <a:lnTo>
                      <a:pt x="117" y="28"/>
                    </a:lnTo>
                    <a:lnTo>
                      <a:pt x="117" y="29"/>
                    </a:lnTo>
                    <a:lnTo>
                      <a:pt x="119" y="31"/>
                    </a:lnTo>
                    <a:lnTo>
                      <a:pt x="120" y="33"/>
                    </a:lnTo>
                    <a:lnTo>
                      <a:pt x="122" y="34"/>
                    </a:lnTo>
                    <a:lnTo>
                      <a:pt x="124" y="33"/>
                    </a:lnTo>
                    <a:lnTo>
                      <a:pt x="128" y="35"/>
                    </a:lnTo>
                    <a:lnTo>
                      <a:pt x="129" y="35"/>
                    </a:lnTo>
                    <a:lnTo>
                      <a:pt x="130" y="35"/>
                    </a:lnTo>
                    <a:lnTo>
                      <a:pt x="132" y="36"/>
                    </a:lnTo>
                    <a:lnTo>
                      <a:pt x="133" y="38"/>
                    </a:lnTo>
                    <a:lnTo>
                      <a:pt x="134" y="40"/>
                    </a:lnTo>
                    <a:lnTo>
                      <a:pt x="135" y="42"/>
                    </a:lnTo>
                    <a:lnTo>
                      <a:pt x="137" y="43"/>
                    </a:lnTo>
                    <a:lnTo>
                      <a:pt x="139" y="43"/>
                    </a:lnTo>
                    <a:lnTo>
                      <a:pt x="144" y="45"/>
                    </a:lnTo>
                    <a:lnTo>
                      <a:pt x="147" y="47"/>
                    </a:lnTo>
                    <a:lnTo>
                      <a:pt x="150" y="49"/>
                    </a:lnTo>
                    <a:lnTo>
                      <a:pt x="149" y="51"/>
                    </a:lnTo>
                    <a:lnTo>
                      <a:pt x="147" y="54"/>
                    </a:lnTo>
                    <a:lnTo>
                      <a:pt x="145" y="56"/>
                    </a:lnTo>
                    <a:lnTo>
                      <a:pt x="144" y="59"/>
                    </a:lnTo>
                    <a:lnTo>
                      <a:pt x="142" y="64"/>
                    </a:lnTo>
                    <a:lnTo>
                      <a:pt x="141" y="68"/>
                    </a:lnTo>
                    <a:lnTo>
                      <a:pt x="141" y="71"/>
                    </a:lnTo>
                    <a:lnTo>
                      <a:pt x="141" y="73"/>
                    </a:lnTo>
                    <a:lnTo>
                      <a:pt x="142" y="74"/>
                    </a:lnTo>
                    <a:lnTo>
                      <a:pt x="140" y="75"/>
                    </a:lnTo>
                    <a:lnTo>
                      <a:pt x="138" y="76"/>
                    </a:lnTo>
                    <a:lnTo>
                      <a:pt x="136" y="75"/>
                    </a:lnTo>
                    <a:lnTo>
                      <a:pt x="134" y="75"/>
                    </a:lnTo>
                    <a:lnTo>
                      <a:pt x="133" y="76"/>
                    </a:lnTo>
                    <a:lnTo>
                      <a:pt x="134" y="78"/>
                    </a:lnTo>
                    <a:lnTo>
                      <a:pt x="134" y="78"/>
                    </a:lnTo>
                    <a:lnTo>
                      <a:pt x="132" y="79"/>
                    </a:lnTo>
                    <a:lnTo>
                      <a:pt x="130" y="82"/>
                    </a:lnTo>
                    <a:lnTo>
                      <a:pt x="128" y="83"/>
                    </a:lnTo>
                    <a:lnTo>
                      <a:pt x="127" y="85"/>
                    </a:lnTo>
                    <a:lnTo>
                      <a:pt x="126" y="87"/>
                    </a:lnTo>
                    <a:lnTo>
                      <a:pt x="125" y="88"/>
                    </a:lnTo>
                    <a:lnTo>
                      <a:pt x="124" y="89"/>
                    </a:lnTo>
                    <a:lnTo>
                      <a:pt x="123" y="90"/>
                    </a:lnTo>
                    <a:lnTo>
                      <a:pt x="122" y="91"/>
                    </a:lnTo>
                    <a:lnTo>
                      <a:pt x="121" y="92"/>
                    </a:lnTo>
                    <a:lnTo>
                      <a:pt x="121" y="93"/>
                    </a:lnTo>
                    <a:lnTo>
                      <a:pt x="120" y="96"/>
                    </a:lnTo>
                    <a:lnTo>
                      <a:pt x="120" y="99"/>
                    </a:lnTo>
                    <a:lnTo>
                      <a:pt x="120" y="100"/>
                    </a:lnTo>
                    <a:lnTo>
                      <a:pt x="122" y="99"/>
                    </a:lnTo>
                    <a:lnTo>
                      <a:pt x="123" y="97"/>
                    </a:lnTo>
                    <a:lnTo>
                      <a:pt x="125" y="95"/>
                    </a:lnTo>
                    <a:lnTo>
                      <a:pt x="127" y="95"/>
                    </a:lnTo>
                    <a:lnTo>
                      <a:pt x="129" y="96"/>
                    </a:lnTo>
                    <a:lnTo>
                      <a:pt x="130" y="96"/>
                    </a:lnTo>
                    <a:lnTo>
                      <a:pt x="129" y="98"/>
                    </a:lnTo>
                    <a:lnTo>
                      <a:pt x="129" y="100"/>
                    </a:lnTo>
                    <a:lnTo>
                      <a:pt x="129" y="102"/>
                    </a:lnTo>
                    <a:lnTo>
                      <a:pt x="129" y="103"/>
                    </a:lnTo>
                    <a:lnTo>
                      <a:pt x="131" y="104"/>
                    </a:lnTo>
                    <a:lnTo>
                      <a:pt x="131" y="105"/>
                    </a:lnTo>
                    <a:lnTo>
                      <a:pt x="131" y="106"/>
                    </a:lnTo>
                    <a:lnTo>
                      <a:pt x="130" y="106"/>
                    </a:lnTo>
                    <a:lnTo>
                      <a:pt x="129" y="106"/>
                    </a:lnTo>
                    <a:lnTo>
                      <a:pt x="129" y="107"/>
                    </a:lnTo>
                    <a:lnTo>
                      <a:pt x="129" y="108"/>
                    </a:lnTo>
                    <a:lnTo>
                      <a:pt x="129" y="110"/>
                    </a:lnTo>
                    <a:lnTo>
                      <a:pt x="130" y="113"/>
                    </a:lnTo>
                    <a:lnTo>
                      <a:pt x="131" y="115"/>
                    </a:lnTo>
                    <a:lnTo>
                      <a:pt x="131" y="118"/>
                    </a:lnTo>
                    <a:lnTo>
                      <a:pt x="128" y="119"/>
                    </a:lnTo>
                    <a:lnTo>
                      <a:pt x="127" y="121"/>
                    </a:lnTo>
                    <a:lnTo>
                      <a:pt x="126" y="123"/>
                    </a:lnTo>
                    <a:lnTo>
                      <a:pt x="126" y="124"/>
                    </a:lnTo>
                    <a:lnTo>
                      <a:pt x="126" y="125"/>
                    </a:lnTo>
                    <a:lnTo>
                      <a:pt x="127" y="125"/>
                    </a:lnTo>
                    <a:lnTo>
                      <a:pt x="128" y="126"/>
                    </a:lnTo>
                    <a:lnTo>
                      <a:pt x="128" y="128"/>
                    </a:lnTo>
                    <a:lnTo>
                      <a:pt x="128" y="130"/>
                    </a:lnTo>
                    <a:lnTo>
                      <a:pt x="127" y="133"/>
                    </a:lnTo>
                    <a:lnTo>
                      <a:pt x="128" y="136"/>
                    </a:lnTo>
                    <a:lnTo>
                      <a:pt x="129" y="138"/>
                    </a:lnTo>
                    <a:lnTo>
                      <a:pt x="131" y="139"/>
                    </a:lnTo>
                    <a:lnTo>
                      <a:pt x="133" y="139"/>
                    </a:lnTo>
                    <a:lnTo>
                      <a:pt x="135" y="139"/>
                    </a:lnTo>
                    <a:lnTo>
                      <a:pt x="135" y="142"/>
                    </a:lnTo>
                    <a:lnTo>
                      <a:pt x="135" y="144"/>
                    </a:lnTo>
                    <a:lnTo>
                      <a:pt x="134" y="145"/>
                    </a:lnTo>
                    <a:lnTo>
                      <a:pt x="135" y="146"/>
                    </a:lnTo>
                    <a:lnTo>
                      <a:pt x="134" y="147"/>
                    </a:lnTo>
                    <a:lnTo>
                      <a:pt x="130" y="149"/>
                    </a:lnTo>
                    <a:lnTo>
                      <a:pt x="129" y="150"/>
                    </a:lnTo>
                    <a:lnTo>
                      <a:pt x="128" y="150"/>
                    </a:lnTo>
                    <a:lnTo>
                      <a:pt x="126" y="152"/>
                    </a:lnTo>
                    <a:lnTo>
                      <a:pt x="125" y="153"/>
                    </a:lnTo>
                    <a:lnTo>
                      <a:pt x="123" y="154"/>
                    </a:lnTo>
                    <a:lnTo>
                      <a:pt x="122" y="154"/>
                    </a:lnTo>
                    <a:lnTo>
                      <a:pt x="122" y="156"/>
                    </a:lnTo>
                    <a:lnTo>
                      <a:pt x="121" y="156"/>
                    </a:lnTo>
                    <a:lnTo>
                      <a:pt x="118" y="157"/>
                    </a:lnTo>
                    <a:lnTo>
                      <a:pt x="116" y="158"/>
                    </a:lnTo>
                    <a:lnTo>
                      <a:pt x="115" y="158"/>
                    </a:lnTo>
                    <a:lnTo>
                      <a:pt x="115" y="158"/>
                    </a:lnTo>
                    <a:lnTo>
                      <a:pt x="113" y="158"/>
                    </a:lnTo>
                    <a:lnTo>
                      <a:pt x="111" y="157"/>
                    </a:lnTo>
                    <a:lnTo>
                      <a:pt x="111" y="157"/>
                    </a:lnTo>
                    <a:lnTo>
                      <a:pt x="110" y="156"/>
                    </a:lnTo>
                    <a:lnTo>
                      <a:pt x="110" y="155"/>
                    </a:lnTo>
                    <a:lnTo>
                      <a:pt x="108" y="155"/>
                    </a:lnTo>
                    <a:lnTo>
                      <a:pt x="107" y="154"/>
                    </a:lnTo>
                    <a:lnTo>
                      <a:pt x="106" y="154"/>
                    </a:lnTo>
                    <a:lnTo>
                      <a:pt x="106" y="152"/>
                    </a:lnTo>
                    <a:lnTo>
                      <a:pt x="104" y="152"/>
                    </a:lnTo>
                    <a:lnTo>
                      <a:pt x="103" y="151"/>
                    </a:lnTo>
                    <a:lnTo>
                      <a:pt x="102" y="150"/>
                    </a:lnTo>
                    <a:lnTo>
                      <a:pt x="101" y="150"/>
                    </a:lnTo>
                    <a:lnTo>
                      <a:pt x="102" y="151"/>
                    </a:lnTo>
                    <a:lnTo>
                      <a:pt x="101" y="150"/>
                    </a:lnTo>
                    <a:lnTo>
                      <a:pt x="100" y="150"/>
                    </a:lnTo>
                    <a:lnTo>
                      <a:pt x="99" y="151"/>
                    </a:lnTo>
                    <a:lnTo>
                      <a:pt x="97" y="151"/>
                    </a:lnTo>
                    <a:lnTo>
                      <a:pt x="95" y="150"/>
                    </a:lnTo>
                    <a:lnTo>
                      <a:pt x="95" y="149"/>
                    </a:lnTo>
                    <a:lnTo>
                      <a:pt x="94" y="148"/>
                    </a:lnTo>
                    <a:lnTo>
                      <a:pt x="91" y="147"/>
                    </a:lnTo>
                    <a:lnTo>
                      <a:pt x="90" y="146"/>
                    </a:lnTo>
                    <a:lnTo>
                      <a:pt x="89" y="146"/>
                    </a:lnTo>
                    <a:lnTo>
                      <a:pt x="86" y="147"/>
                    </a:lnTo>
                    <a:lnTo>
                      <a:pt x="85" y="148"/>
                    </a:lnTo>
                    <a:lnTo>
                      <a:pt x="82" y="149"/>
                    </a:lnTo>
                    <a:lnTo>
                      <a:pt x="80" y="150"/>
                    </a:lnTo>
                    <a:lnTo>
                      <a:pt x="77" y="150"/>
                    </a:lnTo>
                    <a:lnTo>
                      <a:pt x="75" y="153"/>
                    </a:lnTo>
                    <a:lnTo>
                      <a:pt x="74" y="156"/>
                    </a:lnTo>
                    <a:lnTo>
                      <a:pt x="74" y="157"/>
                    </a:lnTo>
                    <a:lnTo>
                      <a:pt x="75" y="158"/>
                    </a:lnTo>
                    <a:lnTo>
                      <a:pt x="74" y="165"/>
                    </a:lnTo>
                    <a:lnTo>
                      <a:pt x="72" y="165"/>
                    </a:lnTo>
                    <a:lnTo>
                      <a:pt x="69" y="164"/>
                    </a:lnTo>
                    <a:lnTo>
                      <a:pt x="66" y="164"/>
                    </a:lnTo>
                    <a:lnTo>
                      <a:pt x="63" y="164"/>
                    </a:lnTo>
                    <a:lnTo>
                      <a:pt x="59" y="163"/>
                    </a:lnTo>
                    <a:lnTo>
                      <a:pt x="57" y="162"/>
                    </a:lnTo>
                    <a:lnTo>
                      <a:pt x="56" y="161"/>
                    </a:lnTo>
                    <a:lnTo>
                      <a:pt x="55" y="160"/>
                    </a:lnTo>
                    <a:lnTo>
                      <a:pt x="54" y="158"/>
                    </a:lnTo>
                    <a:lnTo>
                      <a:pt x="52" y="157"/>
                    </a:lnTo>
                    <a:lnTo>
                      <a:pt x="51" y="157"/>
                    </a:lnTo>
                    <a:lnTo>
                      <a:pt x="48" y="154"/>
                    </a:lnTo>
                    <a:lnTo>
                      <a:pt x="46" y="152"/>
                    </a:lnTo>
                    <a:lnTo>
                      <a:pt x="44" y="152"/>
                    </a:lnTo>
                    <a:lnTo>
                      <a:pt x="41" y="154"/>
                    </a:lnTo>
                    <a:lnTo>
                      <a:pt x="39" y="154"/>
                    </a:lnTo>
                    <a:lnTo>
                      <a:pt x="36" y="152"/>
                    </a:lnTo>
                    <a:lnTo>
                      <a:pt x="32" y="150"/>
                    </a:lnTo>
                    <a:lnTo>
                      <a:pt x="25" y="147"/>
                    </a:lnTo>
                    <a:lnTo>
                      <a:pt x="24" y="145"/>
                    </a:lnTo>
                    <a:lnTo>
                      <a:pt x="22" y="143"/>
                    </a:lnTo>
                    <a:lnTo>
                      <a:pt x="19" y="141"/>
                    </a:lnTo>
                    <a:lnTo>
                      <a:pt x="17" y="139"/>
                    </a:lnTo>
                    <a:lnTo>
                      <a:pt x="16" y="138"/>
                    </a:lnTo>
                    <a:lnTo>
                      <a:pt x="15" y="136"/>
                    </a:lnTo>
                    <a:lnTo>
                      <a:pt x="13" y="134"/>
                    </a:lnTo>
                    <a:lnTo>
                      <a:pt x="13" y="133"/>
                    </a:lnTo>
                    <a:lnTo>
                      <a:pt x="15" y="134"/>
                    </a:lnTo>
                    <a:lnTo>
                      <a:pt x="18" y="132"/>
                    </a:lnTo>
                    <a:lnTo>
                      <a:pt x="20" y="130"/>
                    </a:lnTo>
                    <a:lnTo>
                      <a:pt x="21" y="126"/>
                    </a:lnTo>
                    <a:lnTo>
                      <a:pt x="23" y="121"/>
                    </a:lnTo>
                    <a:lnTo>
                      <a:pt x="26" y="116"/>
                    </a:lnTo>
                    <a:lnTo>
                      <a:pt x="28" y="112"/>
                    </a:lnTo>
                    <a:lnTo>
                      <a:pt x="29" y="111"/>
                    </a:lnTo>
                    <a:lnTo>
                      <a:pt x="28" y="109"/>
                    </a:lnTo>
                    <a:lnTo>
                      <a:pt x="28" y="109"/>
                    </a:lnTo>
                    <a:lnTo>
                      <a:pt x="29" y="105"/>
                    </a:lnTo>
                    <a:lnTo>
                      <a:pt x="30" y="101"/>
                    </a:lnTo>
                    <a:lnTo>
                      <a:pt x="31" y="97"/>
                    </a:lnTo>
                    <a:lnTo>
                      <a:pt x="32" y="95"/>
                    </a:lnTo>
                    <a:lnTo>
                      <a:pt x="34" y="98"/>
                    </a:lnTo>
                    <a:lnTo>
                      <a:pt x="35" y="100"/>
                    </a:lnTo>
                    <a:lnTo>
                      <a:pt x="35" y="101"/>
                    </a:lnTo>
                    <a:lnTo>
                      <a:pt x="35" y="98"/>
                    </a:lnTo>
                    <a:lnTo>
                      <a:pt x="34" y="95"/>
                    </a:lnTo>
                    <a:lnTo>
                      <a:pt x="32" y="93"/>
                    </a:lnTo>
                    <a:lnTo>
                      <a:pt x="32" y="90"/>
                    </a:lnTo>
                    <a:lnTo>
                      <a:pt x="33" y="88"/>
                    </a:lnTo>
                    <a:lnTo>
                      <a:pt x="34" y="85"/>
                    </a:lnTo>
                    <a:lnTo>
                      <a:pt x="34" y="82"/>
                    </a:lnTo>
                    <a:lnTo>
                      <a:pt x="34" y="80"/>
                    </a:lnTo>
                    <a:lnTo>
                      <a:pt x="34" y="80"/>
                    </a:lnTo>
                    <a:lnTo>
                      <a:pt x="34" y="80"/>
                    </a:lnTo>
                    <a:lnTo>
                      <a:pt x="32" y="79"/>
                    </a:lnTo>
                    <a:lnTo>
                      <a:pt x="29" y="77"/>
                    </a:lnTo>
                    <a:lnTo>
                      <a:pt x="27" y="74"/>
                    </a:lnTo>
                    <a:lnTo>
                      <a:pt x="26" y="71"/>
                    </a:lnTo>
                    <a:lnTo>
                      <a:pt x="25" y="68"/>
                    </a:lnTo>
                    <a:lnTo>
                      <a:pt x="26" y="65"/>
                    </a:lnTo>
                    <a:lnTo>
                      <a:pt x="26" y="62"/>
                    </a:lnTo>
                    <a:lnTo>
                      <a:pt x="26" y="60"/>
                    </a:lnTo>
                    <a:lnTo>
                      <a:pt x="30" y="61"/>
                    </a:lnTo>
                    <a:lnTo>
                      <a:pt x="28" y="59"/>
                    </a:lnTo>
                    <a:lnTo>
                      <a:pt x="25" y="58"/>
                    </a:lnTo>
                    <a:lnTo>
                      <a:pt x="22" y="58"/>
                    </a:lnTo>
                    <a:lnTo>
                      <a:pt x="23" y="56"/>
                    </a:lnTo>
                    <a:lnTo>
                      <a:pt x="23" y="54"/>
                    </a:lnTo>
                    <a:lnTo>
                      <a:pt x="23" y="53"/>
                    </a:lnTo>
                    <a:lnTo>
                      <a:pt x="19" y="52"/>
                    </a:lnTo>
                    <a:lnTo>
                      <a:pt x="20" y="52"/>
                    </a:lnTo>
                    <a:lnTo>
                      <a:pt x="19" y="51"/>
                    </a:lnTo>
                    <a:lnTo>
                      <a:pt x="16" y="51"/>
                    </a:lnTo>
                    <a:lnTo>
                      <a:pt x="15" y="50"/>
                    </a:lnTo>
                    <a:lnTo>
                      <a:pt x="15" y="49"/>
                    </a:lnTo>
                    <a:lnTo>
                      <a:pt x="15" y="49"/>
                    </a:lnTo>
                    <a:lnTo>
                      <a:pt x="13" y="47"/>
                    </a:lnTo>
                    <a:lnTo>
                      <a:pt x="11" y="45"/>
                    </a:lnTo>
                    <a:lnTo>
                      <a:pt x="8" y="43"/>
                    </a:lnTo>
                    <a:lnTo>
                      <a:pt x="7" y="42"/>
                    </a:lnTo>
                    <a:lnTo>
                      <a:pt x="5" y="42"/>
                    </a:lnTo>
                    <a:lnTo>
                      <a:pt x="3" y="42"/>
                    </a:lnTo>
                    <a:lnTo>
                      <a:pt x="2" y="40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3" y="36"/>
                    </a:lnTo>
                    <a:lnTo>
                      <a:pt x="3" y="35"/>
                    </a:lnTo>
                    <a:lnTo>
                      <a:pt x="2" y="34"/>
                    </a:lnTo>
                    <a:lnTo>
                      <a:pt x="2" y="33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5" y="31"/>
                    </a:lnTo>
                    <a:lnTo>
                      <a:pt x="0" y="31"/>
                    </a:lnTo>
                    <a:lnTo>
                      <a:pt x="1" y="29"/>
                    </a:lnTo>
                    <a:lnTo>
                      <a:pt x="2" y="27"/>
                    </a:lnTo>
                    <a:lnTo>
                      <a:pt x="5" y="27"/>
                    </a:lnTo>
                    <a:lnTo>
                      <a:pt x="7" y="27"/>
                    </a:lnTo>
                    <a:lnTo>
                      <a:pt x="11" y="27"/>
                    </a:lnTo>
                    <a:lnTo>
                      <a:pt x="13" y="27"/>
                    </a:lnTo>
                    <a:lnTo>
                      <a:pt x="14" y="27"/>
                    </a:lnTo>
                    <a:lnTo>
                      <a:pt x="16" y="27"/>
                    </a:lnTo>
                    <a:lnTo>
                      <a:pt x="16" y="26"/>
                    </a:lnTo>
                    <a:lnTo>
                      <a:pt x="18" y="26"/>
                    </a:lnTo>
                    <a:lnTo>
                      <a:pt x="18" y="27"/>
                    </a:lnTo>
                    <a:lnTo>
                      <a:pt x="20" y="27"/>
                    </a:lnTo>
                    <a:lnTo>
                      <a:pt x="22" y="27"/>
                    </a:lnTo>
                    <a:lnTo>
                      <a:pt x="23" y="29"/>
                    </a:lnTo>
                    <a:lnTo>
                      <a:pt x="24" y="31"/>
                    </a:lnTo>
                    <a:lnTo>
                      <a:pt x="26" y="34"/>
                    </a:lnTo>
                    <a:lnTo>
                      <a:pt x="28" y="33"/>
                    </a:lnTo>
                    <a:lnTo>
                      <a:pt x="30" y="33"/>
                    </a:lnTo>
                    <a:lnTo>
                      <a:pt x="31" y="34"/>
                    </a:lnTo>
                    <a:lnTo>
                      <a:pt x="32" y="34"/>
                    </a:lnTo>
                    <a:lnTo>
                      <a:pt x="34" y="34"/>
                    </a:lnTo>
                    <a:lnTo>
                      <a:pt x="36" y="34"/>
                    </a:lnTo>
                    <a:lnTo>
                      <a:pt x="36" y="34"/>
                    </a:lnTo>
                    <a:lnTo>
                      <a:pt x="37" y="35"/>
                    </a:lnTo>
                    <a:lnTo>
                      <a:pt x="39" y="36"/>
                    </a:lnTo>
                    <a:lnTo>
                      <a:pt x="40" y="35"/>
                    </a:lnTo>
                    <a:lnTo>
                      <a:pt x="39" y="34"/>
                    </a:lnTo>
                    <a:lnTo>
                      <a:pt x="39" y="31"/>
                    </a:lnTo>
                    <a:lnTo>
                      <a:pt x="40" y="28"/>
                    </a:lnTo>
                    <a:lnTo>
                      <a:pt x="40" y="26"/>
                    </a:lnTo>
                    <a:lnTo>
                      <a:pt x="40" y="23"/>
                    </a:lnTo>
                    <a:lnTo>
                      <a:pt x="39" y="21"/>
                    </a:lnTo>
                    <a:lnTo>
                      <a:pt x="39" y="19"/>
                    </a:lnTo>
                    <a:lnTo>
                      <a:pt x="39" y="14"/>
                    </a:lnTo>
                    <a:lnTo>
                      <a:pt x="41" y="16"/>
                    </a:lnTo>
                    <a:lnTo>
                      <a:pt x="45" y="17"/>
                    </a:lnTo>
                    <a:lnTo>
                      <a:pt x="46" y="17"/>
                    </a:lnTo>
                    <a:lnTo>
                      <a:pt x="45" y="19"/>
                    </a:lnTo>
                    <a:lnTo>
                      <a:pt x="46" y="21"/>
                    </a:lnTo>
                    <a:lnTo>
                      <a:pt x="47" y="23"/>
                    </a:lnTo>
                    <a:lnTo>
                      <a:pt x="48" y="23"/>
                    </a:lnTo>
                    <a:lnTo>
                      <a:pt x="52" y="25"/>
                    </a:lnTo>
                    <a:lnTo>
                      <a:pt x="54" y="26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61" y="26"/>
                    </a:lnTo>
                    <a:lnTo>
                      <a:pt x="65" y="26"/>
                    </a:lnTo>
                    <a:lnTo>
                      <a:pt x="66" y="25"/>
                    </a:lnTo>
                    <a:lnTo>
                      <a:pt x="64" y="25"/>
                    </a:lnTo>
                    <a:lnTo>
                      <a:pt x="62" y="24"/>
                    </a:lnTo>
                    <a:lnTo>
                      <a:pt x="62" y="23"/>
                    </a:lnTo>
                    <a:lnTo>
                      <a:pt x="64" y="20"/>
                    </a:lnTo>
                    <a:lnTo>
                      <a:pt x="67" y="19"/>
                    </a:lnTo>
                    <a:lnTo>
                      <a:pt x="70" y="18"/>
                    </a:lnTo>
                    <a:lnTo>
                      <a:pt x="74" y="18"/>
                    </a:lnTo>
                    <a:lnTo>
                      <a:pt x="77" y="16"/>
                    </a:lnTo>
                    <a:lnTo>
                      <a:pt x="80" y="14"/>
                    </a:lnTo>
                    <a:lnTo>
                      <a:pt x="81" y="13"/>
                    </a:lnTo>
                    <a:lnTo>
                      <a:pt x="80" y="12"/>
                    </a:lnTo>
                    <a:lnTo>
                      <a:pt x="82" y="5"/>
                    </a:lnTo>
                    <a:lnTo>
                      <a:pt x="84" y="1"/>
                    </a:lnTo>
                    <a:lnTo>
                      <a:pt x="87" y="1"/>
                    </a:lnTo>
                    <a:lnTo>
                      <a:pt x="90" y="0"/>
                    </a:lnTo>
                    <a:lnTo>
                      <a:pt x="92" y="1"/>
                    </a:lnTo>
                    <a:lnTo>
                      <a:pt x="95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auto">
              <a:xfrm>
                <a:off x="4335281" y="5489903"/>
                <a:ext cx="96792" cy="23688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2" y="1"/>
                  </a:cxn>
                  <a:cxn ang="0">
                    <a:pos x="12" y="6"/>
                  </a:cxn>
                  <a:cxn ang="0">
                    <a:pos x="12" y="8"/>
                  </a:cxn>
                  <a:cxn ang="0">
                    <a:pos x="12" y="15"/>
                  </a:cxn>
                  <a:cxn ang="0">
                    <a:pos x="12" y="18"/>
                  </a:cxn>
                  <a:cxn ang="0">
                    <a:pos x="11" y="20"/>
                  </a:cxn>
                  <a:cxn ang="0">
                    <a:pos x="10" y="23"/>
                  </a:cxn>
                  <a:cxn ang="0">
                    <a:pos x="9" y="25"/>
                  </a:cxn>
                  <a:cxn ang="0">
                    <a:pos x="9" y="27"/>
                  </a:cxn>
                  <a:cxn ang="0">
                    <a:pos x="8" y="27"/>
                  </a:cxn>
                  <a:cxn ang="0">
                    <a:pos x="8" y="28"/>
                  </a:cxn>
                  <a:cxn ang="0">
                    <a:pos x="7" y="29"/>
                  </a:cxn>
                  <a:cxn ang="0">
                    <a:pos x="7" y="31"/>
                  </a:cxn>
                  <a:cxn ang="0">
                    <a:pos x="6" y="29"/>
                  </a:cxn>
                  <a:cxn ang="0">
                    <a:pos x="4" y="28"/>
                  </a:cxn>
                  <a:cxn ang="0">
                    <a:pos x="3" y="27"/>
                  </a:cxn>
                  <a:cxn ang="0">
                    <a:pos x="2" y="26"/>
                  </a:cxn>
                  <a:cxn ang="0">
                    <a:pos x="2" y="24"/>
                  </a:cxn>
                  <a:cxn ang="0">
                    <a:pos x="1" y="23"/>
                  </a:cxn>
                  <a:cxn ang="0">
                    <a:pos x="0" y="21"/>
                  </a:cxn>
                  <a:cxn ang="0">
                    <a:pos x="0" y="19"/>
                  </a:cxn>
                  <a:cxn ang="0">
                    <a:pos x="1" y="17"/>
                  </a:cxn>
                  <a:cxn ang="0">
                    <a:pos x="1" y="16"/>
                  </a:cxn>
                  <a:cxn ang="0">
                    <a:pos x="0" y="14"/>
                  </a:cxn>
                  <a:cxn ang="0">
                    <a:pos x="0" y="13"/>
                  </a:cxn>
                  <a:cxn ang="0">
                    <a:pos x="0" y="12"/>
                  </a:cxn>
                  <a:cxn ang="0">
                    <a:pos x="0" y="11"/>
                  </a:cxn>
                  <a:cxn ang="0">
                    <a:pos x="0" y="10"/>
                  </a:cxn>
                  <a:cxn ang="0">
                    <a:pos x="1" y="10"/>
                  </a:cxn>
                  <a:cxn ang="0">
                    <a:pos x="1" y="8"/>
                  </a:cxn>
                  <a:cxn ang="0">
                    <a:pos x="2" y="7"/>
                  </a:cxn>
                  <a:cxn ang="0">
                    <a:pos x="3" y="7"/>
                  </a:cxn>
                  <a:cxn ang="0">
                    <a:pos x="4" y="7"/>
                  </a:cxn>
                  <a:cxn ang="0">
                    <a:pos x="6" y="6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10" y="3"/>
                  </a:cxn>
                  <a:cxn ang="0">
                    <a:pos x="11" y="2"/>
                  </a:cxn>
                  <a:cxn ang="0">
                    <a:pos x="11" y="1"/>
                  </a:cxn>
                  <a:cxn ang="0">
                    <a:pos x="11" y="0"/>
                  </a:cxn>
                </a:cxnLst>
                <a:rect l="0" t="0" r="r" b="b"/>
                <a:pathLst>
                  <a:path w="12" h="31">
                    <a:moveTo>
                      <a:pt x="11" y="0"/>
                    </a:moveTo>
                    <a:lnTo>
                      <a:pt x="12" y="1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2" y="15"/>
                    </a:lnTo>
                    <a:lnTo>
                      <a:pt x="12" y="18"/>
                    </a:lnTo>
                    <a:lnTo>
                      <a:pt x="11" y="20"/>
                    </a:lnTo>
                    <a:lnTo>
                      <a:pt x="10" y="23"/>
                    </a:lnTo>
                    <a:lnTo>
                      <a:pt x="9" y="25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6" y="29"/>
                    </a:lnTo>
                    <a:lnTo>
                      <a:pt x="4" y="28"/>
                    </a:lnTo>
                    <a:lnTo>
                      <a:pt x="3" y="27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auto">
              <a:xfrm>
                <a:off x="4205376" y="3747647"/>
                <a:ext cx="817638" cy="1115655"/>
              </a:xfrm>
              <a:custGeom>
                <a:avLst/>
                <a:gdLst/>
                <a:ahLst/>
                <a:cxnLst>
                  <a:cxn ang="0">
                    <a:pos x="61" y="20"/>
                  </a:cxn>
                  <a:cxn ang="0">
                    <a:pos x="65" y="18"/>
                  </a:cxn>
                  <a:cxn ang="0">
                    <a:pos x="71" y="17"/>
                  </a:cxn>
                  <a:cxn ang="0">
                    <a:pos x="78" y="12"/>
                  </a:cxn>
                  <a:cxn ang="0">
                    <a:pos x="77" y="13"/>
                  </a:cxn>
                  <a:cxn ang="0">
                    <a:pos x="83" y="17"/>
                  </a:cxn>
                  <a:cxn ang="0">
                    <a:pos x="87" y="19"/>
                  </a:cxn>
                  <a:cxn ang="0">
                    <a:pos x="93" y="25"/>
                  </a:cxn>
                  <a:cxn ang="0">
                    <a:pos x="94" y="36"/>
                  </a:cxn>
                  <a:cxn ang="0">
                    <a:pos x="95" y="46"/>
                  </a:cxn>
                  <a:cxn ang="0">
                    <a:pos x="97" y="58"/>
                  </a:cxn>
                  <a:cxn ang="0">
                    <a:pos x="100" y="69"/>
                  </a:cxn>
                  <a:cxn ang="0">
                    <a:pos x="99" y="80"/>
                  </a:cxn>
                  <a:cxn ang="0">
                    <a:pos x="96" y="79"/>
                  </a:cxn>
                  <a:cxn ang="0">
                    <a:pos x="89" y="82"/>
                  </a:cxn>
                  <a:cxn ang="0">
                    <a:pos x="77" y="88"/>
                  </a:cxn>
                  <a:cxn ang="0">
                    <a:pos x="71" y="93"/>
                  </a:cxn>
                  <a:cxn ang="0">
                    <a:pos x="67" y="93"/>
                  </a:cxn>
                  <a:cxn ang="0">
                    <a:pos x="73" y="106"/>
                  </a:cxn>
                  <a:cxn ang="0">
                    <a:pos x="87" y="121"/>
                  </a:cxn>
                  <a:cxn ang="0">
                    <a:pos x="82" y="129"/>
                  </a:cxn>
                  <a:cxn ang="0">
                    <a:pos x="77" y="143"/>
                  </a:cxn>
                  <a:cxn ang="0">
                    <a:pos x="68" y="141"/>
                  </a:cxn>
                  <a:cxn ang="0">
                    <a:pos x="56" y="145"/>
                  </a:cxn>
                  <a:cxn ang="0">
                    <a:pos x="45" y="145"/>
                  </a:cxn>
                  <a:cxn ang="0">
                    <a:pos x="37" y="142"/>
                  </a:cxn>
                  <a:cxn ang="0">
                    <a:pos x="27" y="139"/>
                  </a:cxn>
                  <a:cxn ang="0">
                    <a:pos x="12" y="138"/>
                  </a:cxn>
                  <a:cxn ang="0">
                    <a:pos x="12" y="128"/>
                  </a:cxn>
                  <a:cxn ang="0">
                    <a:pos x="20" y="113"/>
                  </a:cxn>
                  <a:cxn ang="0">
                    <a:pos x="5" y="106"/>
                  </a:cxn>
                  <a:cxn ang="0">
                    <a:pos x="0" y="99"/>
                  </a:cxn>
                  <a:cxn ang="0">
                    <a:pos x="0" y="90"/>
                  </a:cxn>
                  <a:cxn ang="0">
                    <a:pos x="2" y="82"/>
                  </a:cxn>
                  <a:cxn ang="0">
                    <a:pos x="1" y="75"/>
                  </a:cxn>
                  <a:cxn ang="0">
                    <a:pos x="2" y="64"/>
                  </a:cxn>
                  <a:cxn ang="0">
                    <a:pos x="5" y="54"/>
                  </a:cxn>
                  <a:cxn ang="0">
                    <a:pos x="13" y="50"/>
                  </a:cxn>
                  <a:cxn ang="0">
                    <a:pos x="13" y="41"/>
                  </a:cxn>
                  <a:cxn ang="0">
                    <a:pos x="17" y="31"/>
                  </a:cxn>
                  <a:cxn ang="0">
                    <a:pos x="22" y="30"/>
                  </a:cxn>
                  <a:cxn ang="0">
                    <a:pos x="18" y="26"/>
                  </a:cxn>
                  <a:cxn ang="0">
                    <a:pos x="25" y="22"/>
                  </a:cxn>
                  <a:cxn ang="0">
                    <a:pos x="31" y="26"/>
                  </a:cxn>
                  <a:cxn ang="0">
                    <a:pos x="34" y="25"/>
                  </a:cxn>
                  <a:cxn ang="0">
                    <a:pos x="39" y="21"/>
                  </a:cxn>
                  <a:cxn ang="0">
                    <a:pos x="38" y="16"/>
                  </a:cxn>
                  <a:cxn ang="0">
                    <a:pos x="37" y="11"/>
                  </a:cxn>
                  <a:cxn ang="0">
                    <a:pos x="40" y="8"/>
                  </a:cxn>
                  <a:cxn ang="0">
                    <a:pos x="37" y="1"/>
                  </a:cxn>
                  <a:cxn ang="0">
                    <a:pos x="46" y="1"/>
                  </a:cxn>
                  <a:cxn ang="0">
                    <a:pos x="49" y="4"/>
                  </a:cxn>
                  <a:cxn ang="0">
                    <a:pos x="50" y="10"/>
                  </a:cxn>
                  <a:cxn ang="0">
                    <a:pos x="55" y="13"/>
                  </a:cxn>
                  <a:cxn ang="0">
                    <a:pos x="60" y="15"/>
                  </a:cxn>
                </a:cxnLst>
                <a:rect l="0" t="0" r="r" b="b"/>
                <a:pathLst>
                  <a:path w="101" h="146">
                    <a:moveTo>
                      <a:pt x="57" y="20"/>
                    </a:moveTo>
                    <a:lnTo>
                      <a:pt x="57" y="21"/>
                    </a:lnTo>
                    <a:lnTo>
                      <a:pt x="59" y="20"/>
                    </a:lnTo>
                    <a:lnTo>
                      <a:pt x="60" y="19"/>
                    </a:lnTo>
                    <a:lnTo>
                      <a:pt x="61" y="20"/>
                    </a:lnTo>
                    <a:lnTo>
                      <a:pt x="62" y="20"/>
                    </a:lnTo>
                    <a:lnTo>
                      <a:pt x="64" y="20"/>
                    </a:lnTo>
                    <a:lnTo>
                      <a:pt x="64" y="19"/>
                    </a:lnTo>
                    <a:lnTo>
                      <a:pt x="64" y="19"/>
                    </a:lnTo>
                    <a:lnTo>
                      <a:pt x="65" y="18"/>
                    </a:lnTo>
                    <a:lnTo>
                      <a:pt x="67" y="17"/>
                    </a:lnTo>
                    <a:lnTo>
                      <a:pt x="69" y="16"/>
                    </a:lnTo>
                    <a:lnTo>
                      <a:pt x="70" y="16"/>
                    </a:lnTo>
                    <a:lnTo>
                      <a:pt x="70" y="17"/>
                    </a:lnTo>
                    <a:lnTo>
                      <a:pt x="71" y="17"/>
                    </a:lnTo>
                    <a:lnTo>
                      <a:pt x="72" y="15"/>
                    </a:lnTo>
                    <a:lnTo>
                      <a:pt x="73" y="13"/>
                    </a:lnTo>
                    <a:lnTo>
                      <a:pt x="75" y="12"/>
                    </a:lnTo>
                    <a:lnTo>
                      <a:pt x="76" y="11"/>
                    </a:lnTo>
                    <a:lnTo>
                      <a:pt x="78" y="12"/>
                    </a:lnTo>
                    <a:lnTo>
                      <a:pt x="76" y="13"/>
                    </a:lnTo>
                    <a:lnTo>
                      <a:pt x="75" y="14"/>
                    </a:lnTo>
                    <a:lnTo>
                      <a:pt x="74" y="15"/>
                    </a:lnTo>
                    <a:lnTo>
                      <a:pt x="76" y="14"/>
                    </a:lnTo>
                    <a:lnTo>
                      <a:pt x="77" y="13"/>
                    </a:lnTo>
                    <a:lnTo>
                      <a:pt x="79" y="13"/>
                    </a:lnTo>
                    <a:lnTo>
                      <a:pt x="80" y="13"/>
                    </a:lnTo>
                    <a:lnTo>
                      <a:pt x="81" y="14"/>
                    </a:lnTo>
                    <a:lnTo>
                      <a:pt x="82" y="15"/>
                    </a:lnTo>
                    <a:lnTo>
                      <a:pt x="83" y="17"/>
                    </a:lnTo>
                    <a:lnTo>
                      <a:pt x="84" y="17"/>
                    </a:lnTo>
                    <a:lnTo>
                      <a:pt x="85" y="18"/>
                    </a:lnTo>
                    <a:lnTo>
                      <a:pt x="86" y="18"/>
                    </a:lnTo>
                    <a:lnTo>
                      <a:pt x="87" y="18"/>
                    </a:lnTo>
                    <a:lnTo>
                      <a:pt x="87" y="19"/>
                    </a:lnTo>
                    <a:lnTo>
                      <a:pt x="88" y="21"/>
                    </a:lnTo>
                    <a:lnTo>
                      <a:pt x="88" y="24"/>
                    </a:lnTo>
                    <a:lnTo>
                      <a:pt x="90" y="24"/>
                    </a:lnTo>
                    <a:lnTo>
                      <a:pt x="91" y="25"/>
                    </a:lnTo>
                    <a:lnTo>
                      <a:pt x="93" y="25"/>
                    </a:lnTo>
                    <a:lnTo>
                      <a:pt x="93" y="27"/>
                    </a:lnTo>
                    <a:lnTo>
                      <a:pt x="94" y="29"/>
                    </a:lnTo>
                    <a:lnTo>
                      <a:pt x="95" y="30"/>
                    </a:lnTo>
                    <a:lnTo>
                      <a:pt x="95" y="34"/>
                    </a:lnTo>
                    <a:lnTo>
                      <a:pt x="94" y="36"/>
                    </a:lnTo>
                    <a:lnTo>
                      <a:pt x="93" y="39"/>
                    </a:lnTo>
                    <a:lnTo>
                      <a:pt x="93" y="42"/>
                    </a:lnTo>
                    <a:lnTo>
                      <a:pt x="93" y="43"/>
                    </a:lnTo>
                    <a:lnTo>
                      <a:pt x="94" y="44"/>
                    </a:lnTo>
                    <a:lnTo>
                      <a:pt x="95" y="46"/>
                    </a:lnTo>
                    <a:lnTo>
                      <a:pt x="96" y="47"/>
                    </a:lnTo>
                    <a:lnTo>
                      <a:pt x="96" y="50"/>
                    </a:lnTo>
                    <a:lnTo>
                      <a:pt x="96" y="52"/>
                    </a:lnTo>
                    <a:lnTo>
                      <a:pt x="97" y="55"/>
                    </a:lnTo>
                    <a:lnTo>
                      <a:pt x="97" y="58"/>
                    </a:lnTo>
                    <a:lnTo>
                      <a:pt x="97" y="60"/>
                    </a:lnTo>
                    <a:lnTo>
                      <a:pt x="97" y="62"/>
                    </a:lnTo>
                    <a:lnTo>
                      <a:pt x="97" y="66"/>
                    </a:lnTo>
                    <a:lnTo>
                      <a:pt x="99" y="67"/>
                    </a:lnTo>
                    <a:lnTo>
                      <a:pt x="100" y="69"/>
                    </a:lnTo>
                    <a:lnTo>
                      <a:pt x="100" y="70"/>
                    </a:lnTo>
                    <a:lnTo>
                      <a:pt x="101" y="71"/>
                    </a:lnTo>
                    <a:lnTo>
                      <a:pt x="100" y="75"/>
                    </a:lnTo>
                    <a:lnTo>
                      <a:pt x="100" y="79"/>
                    </a:lnTo>
                    <a:lnTo>
                      <a:pt x="99" y="80"/>
                    </a:lnTo>
                    <a:lnTo>
                      <a:pt x="99" y="81"/>
                    </a:lnTo>
                    <a:lnTo>
                      <a:pt x="99" y="81"/>
                    </a:lnTo>
                    <a:lnTo>
                      <a:pt x="99" y="81"/>
                    </a:lnTo>
                    <a:lnTo>
                      <a:pt x="98" y="81"/>
                    </a:lnTo>
                    <a:lnTo>
                      <a:pt x="96" y="79"/>
                    </a:lnTo>
                    <a:lnTo>
                      <a:pt x="95" y="76"/>
                    </a:lnTo>
                    <a:lnTo>
                      <a:pt x="93" y="76"/>
                    </a:lnTo>
                    <a:lnTo>
                      <a:pt x="93" y="78"/>
                    </a:lnTo>
                    <a:lnTo>
                      <a:pt x="92" y="81"/>
                    </a:lnTo>
                    <a:lnTo>
                      <a:pt x="89" y="82"/>
                    </a:lnTo>
                    <a:lnTo>
                      <a:pt x="86" y="83"/>
                    </a:lnTo>
                    <a:lnTo>
                      <a:pt x="84" y="83"/>
                    </a:lnTo>
                    <a:lnTo>
                      <a:pt x="82" y="86"/>
                    </a:lnTo>
                    <a:lnTo>
                      <a:pt x="79" y="88"/>
                    </a:lnTo>
                    <a:lnTo>
                      <a:pt x="77" y="88"/>
                    </a:lnTo>
                    <a:lnTo>
                      <a:pt x="75" y="89"/>
                    </a:lnTo>
                    <a:lnTo>
                      <a:pt x="74" y="89"/>
                    </a:lnTo>
                    <a:lnTo>
                      <a:pt x="72" y="90"/>
                    </a:lnTo>
                    <a:lnTo>
                      <a:pt x="71" y="92"/>
                    </a:lnTo>
                    <a:lnTo>
                      <a:pt x="71" y="93"/>
                    </a:lnTo>
                    <a:lnTo>
                      <a:pt x="70" y="93"/>
                    </a:lnTo>
                    <a:lnTo>
                      <a:pt x="70" y="92"/>
                    </a:lnTo>
                    <a:lnTo>
                      <a:pt x="67" y="90"/>
                    </a:lnTo>
                    <a:lnTo>
                      <a:pt x="67" y="91"/>
                    </a:lnTo>
                    <a:lnTo>
                      <a:pt x="67" y="93"/>
                    </a:lnTo>
                    <a:lnTo>
                      <a:pt x="69" y="95"/>
                    </a:lnTo>
                    <a:lnTo>
                      <a:pt x="71" y="97"/>
                    </a:lnTo>
                    <a:lnTo>
                      <a:pt x="71" y="99"/>
                    </a:lnTo>
                    <a:lnTo>
                      <a:pt x="71" y="104"/>
                    </a:lnTo>
                    <a:lnTo>
                      <a:pt x="73" y="106"/>
                    </a:lnTo>
                    <a:lnTo>
                      <a:pt x="79" y="112"/>
                    </a:lnTo>
                    <a:lnTo>
                      <a:pt x="81" y="115"/>
                    </a:lnTo>
                    <a:lnTo>
                      <a:pt x="83" y="117"/>
                    </a:lnTo>
                    <a:lnTo>
                      <a:pt x="86" y="120"/>
                    </a:lnTo>
                    <a:lnTo>
                      <a:pt x="87" y="121"/>
                    </a:lnTo>
                    <a:lnTo>
                      <a:pt x="87" y="123"/>
                    </a:lnTo>
                    <a:lnTo>
                      <a:pt x="86" y="124"/>
                    </a:lnTo>
                    <a:lnTo>
                      <a:pt x="83" y="124"/>
                    </a:lnTo>
                    <a:lnTo>
                      <a:pt x="82" y="126"/>
                    </a:lnTo>
                    <a:lnTo>
                      <a:pt x="82" y="129"/>
                    </a:lnTo>
                    <a:lnTo>
                      <a:pt x="77" y="131"/>
                    </a:lnTo>
                    <a:lnTo>
                      <a:pt x="76" y="133"/>
                    </a:lnTo>
                    <a:lnTo>
                      <a:pt x="76" y="137"/>
                    </a:lnTo>
                    <a:lnTo>
                      <a:pt x="77" y="141"/>
                    </a:lnTo>
                    <a:lnTo>
                      <a:pt x="77" y="143"/>
                    </a:lnTo>
                    <a:lnTo>
                      <a:pt x="75" y="143"/>
                    </a:lnTo>
                    <a:lnTo>
                      <a:pt x="74" y="141"/>
                    </a:lnTo>
                    <a:lnTo>
                      <a:pt x="71" y="141"/>
                    </a:lnTo>
                    <a:lnTo>
                      <a:pt x="69" y="140"/>
                    </a:lnTo>
                    <a:lnTo>
                      <a:pt x="68" y="141"/>
                    </a:lnTo>
                    <a:lnTo>
                      <a:pt x="66" y="142"/>
                    </a:lnTo>
                    <a:lnTo>
                      <a:pt x="63" y="142"/>
                    </a:lnTo>
                    <a:lnTo>
                      <a:pt x="61" y="142"/>
                    </a:lnTo>
                    <a:lnTo>
                      <a:pt x="58" y="144"/>
                    </a:lnTo>
                    <a:lnTo>
                      <a:pt x="56" y="145"/>
                    </a:lnTo>
                    <a:lnTo>
                      <a:pt x="53" y="145"/>
                    </a:lnTo>
                    <a:lnTo>
                      <a:pt x="50" y="143"/>
                    </a:lnTo>
                    <a:lnTo>
                      <a:pt x="48" y="142"/>
                    </a:lnTo>
                    <a:lnTo>
                      <a:pt x="46" y="144"/>
                    </a:lnTo>
                    <a:lnTo>
                      <a:pt x="45" y="145"/>
                    </a:lnTo>
                    <a:lnTo>
                      <a:pt x="44" y="146"/>
                    </a:lnTo>
                    <a:lnTo>
                      <a:pt x="42" y="145"/>
                    </a:lnTo>
                    <a:lnTo>
                      <a:pt x="41" y="143"/>
                    </a:lnTo>
                    <a:lnTo>
                      <a:pt x="39" y="142"/>
                    </a:lnTo>
                    <a:lnTo>
                      <a:pt x="37" y="142"/>
                    </a:lnTo>
                    <a:lnTo>
                      <a:pt x="35" y="143"/>
                    </a:lnTo>
                    <a:lnTo>
                      <a:pt x="34" y="142"/>
                    </a:lnTo>
                    <a:lnTo>
                      <a:pt x="31" y="140"/>
                    </a:lnTo>
                    <a:lnTo>
                      <a:pt x="29" y="139"/>
                    </a:lnTo>
                    <a:lnTo>
                      <a:pt x="27" y="139"/>
                    </a:lnTo>
                    <a:lnTo>
                      <a:pt x="21" y="139"/>
                    </a:lnTo>
                    <a:lnTo>
                      <a:pt x="18" y="139"/>
                    </a:lnTo>
                    <a:lnTo>
                      <a:pt x="15" y="139"/>
                    </a:lnTo>
                    <a:lnTo>
                      <a:pt x="13" y="139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1" y="137"/>
                    </a:lnTo>
                    <a:lnTo>
                      <a:pt x="11" y="135"/>
                    </a:lnTo>
                    <a:lnTo>
                      <a:pt x="11" y="132"/>
                    </a:lnTo>
                    <a:lnTo>
                      <a:pt x="12" y="128"/>
                    </a:lnTo>
                    <a:lnTo>
                      <a:pt x="14" y="123"/>
                    </a:lnTo>
                    <a:lnTo>
                      <a:pt x="15" y="120"/>
                    </a:lnTo>
                    <a:lnTo>
                      <a:pt x="17" y="118"/>
                    </a:lnTo>
                    <a:lnTo>
                      <a:pt x="19" y="115"/>
                    </a:lnTo>
                    <a:lnTo>
                      <a:pt x="20" y="113"/>
                    </a:lnTo>
                    <a:lnTo>
                      <a:pt x="17" y="111"/>
                    </a:lnTo>
                    <a:lnTo>
                      <a:pt x="14" y="109"/>
                    </a:lnTo>
                    <a:lnTo>
                      <a:pt x="9" y="107"/>
                    </a:lnTo>
                    <a:lnTo>
                      <a:pt x="7" y="107"/>
                    </a:lnTo>
                    <a:lnTo>
                      <a:pt x="5" y="106"/>
                    </a:lnTo>
                    <a:lnTo>
                      <a:pt x="4" y="104"/>
                    </a:lnTo>
                    <a:lnTo>
                      <a:pt x="3" y="102"/>
                    </a:lnTo>
                    <a:lnTo>
                      <a:pt x="2" y="100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2" y="98"/>
                    </a:lnTo>
                    <a:lnTo>
                      <a:pt x="2" y="95"/>
                    </a:lnTo>
                    <a:lnTo>
                      <a:pt x="1" y="93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1" y="88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2" y="84"/>
                    </a:lnTo>
                    <a:lnTo>
                      <a:pt x="2" y="82"/>
                    </a:lnTo>
                    <a:lnTo>
                      <a:pt x="2" y="80"/>
                    </a:lnTo>
                    <a:lnTo>
                      <a:pt x="1" y="78"/>
                    </a:lnTo>
                    <a:lnTo>
                      <a:pt x="1" y="78"/>
                    </a:lnTo>
                    <a:lnTo>
                      <a:pt x="0" y="76"/>
                    </a:lnTo>
                    <a:lnTo>
                      <a:pt x="1" y="75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2" y="68"/>
                    </a:lnTo>
                    <a:lnTo>
                      <a:pt x="2" y="64"/>
                    </a:lnTo>
                    <a:lnTo>
                      <a:pt x="3" y="61"/>
                    </a:lnTo>
                    <a:lnTo>
                      <a:pt x="3" y="59"/>
                    </a:lnTo>
                    <a:lnTo>
                      <a:pt x="3" y="56"/>
                    </a:lnTo>
                    <a:lnTo>
                      <a:pt x="3" y="54"/>
                    </a:lnTo>
                    <a:lnTo>
                      <a:pt x="5" y="54"/>
                    </a:lnTo>
                    <a:lnTo>
                      <a:pt x="7" y="56"/>
                    </a:lnTo>
                    <a:lnTo>
                      <a:pt x="9" y="55"/>
                    </a:lnTo>
                    <a:lnTo>
                      <a:pt x="10" y="53"/>
                    </a:lnTo>
                    <a:lnTo>
                      <a:pt x="11" y="51"/>
                    </a:lnTo>
                    <a:lnTo>
                      <a:pt x="13" y="50"/>
                    </a:lnTo>
                    <a:lnTo>
                      <a:pt x="15" y="48"/>
                    </a:lnTo>
                    <a:lnTo>
                      <a:pt x="15" y="45"/>
                    </a:lnTo>
                    <a:lnTo>
                      <a:pt x="12" y="43"/>
                    </a:lnTo>
                    <a:lnTo>
                      <a:pt x="12" y="41"/>
                    </a:lnTo>
                    <a:lnTo>
                      <a:pt x="13" y="41"/>
                    </a:lnTo>
                    <a:lnTo>
                      <a:pt x="15" y="39"/>
                    </a:lnTo>
                    <a:lnTo>
                      <a:pt x="15" y="37"/>
                    </a:lnTo>
                    <a:lnTo>
                      <a:pt x="16" y="35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8" y="30"/>
                    </a:lnTo>
                    <a:lnTo>
                      <a:pt x="21" y="30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22" y="30"/>
                    </a:lnTo>
                    <a:lnTo>
                      <a:pt x="21" y="29"/>
                    </a:lnTo>
                    <a:lnTo>
                      <a:pt x="20" y="28"/>
                    </a:lnTo>
                    <a:lnTo>
                      <a:pt x="19" y="27"/>
                    </a:lnTo>
                    <a:lnTo>
                      <a:pt x="18" y="27"/>
                    </a:lnTo>
                    <a:lnTo>
                      <a:pt x="18" y="26"/>
                    </a:lnTo>
                    <a:lnTo>
                      <a:pt x="18" y="25"/>
                    </a:lnTo>
                    <a:lnTo>
                      <a:pt x="19" y="24"/>
                    </a:lnTo>
                    <a:lnTo>
                      <a:pt x="20" y="23"/>
                    </a:lnTo>
                    <a:lnTo>
                      <a:pt x="22" y="22"/>
                    </a:lnTo>
                    <a:lnTo>
                      <a:pt x="25" y="22"/>
                    </a:lnTo>
                    <a:lnTo>
                      <a:pt x="28" y="23"/>
                    </a:lnTo>
                    <a:lnTo>
                      <a:pt x="29" y="25"/>
                    </a:lnTo>
                    <a:lnTo>
                      <a:pt x="29" y="28"/>
                    </a:lnTo>
                    <a:lnTo>
                      <a:pt x="31" y="28"/>
                    </a:lnTo>
                    <a:lnTo>
                      <a:pt x="31" y="26"/>
                    </a:lnTo>
                    <a:lnTo>
                      <a:pt x="33" y="26"/>
                    </a:lnTo>
                    <a:lnTo>
                      <a:pt x="34" y="29"/>
                    </a:lnTo>
                    <a:lnTo>
                      <a:pt x="34" y="31"/>
                    </a:lnTo>
                    <a:lnTo>
                      <a:pt x="34" y="26"/>
                    </a:lnTo>
                    <a:lnTo>
                      <a:pt x="34" y="25"/>
                    </a:lnTo>
                    <a:lnTo>
                      <a:pt x="34" y="23"/>
                    </a:lnTo>
                    <a:lnTo>
                      <a:pt x="34" y="22"/>
                    </a:lnTo>
                    <a:lnTo>
                      <a:pt x="35" y="20"/>
                    </a:lnTo>
                    <a:lnTo>
                      <a:pt x="36" y="21"/>
                    </a:lnTo>
                    <a:lnTo>
                      <a:pt x="39" y="21"/>
                    </a:lnTo>
                    <a:lnTo>
                      <a:pt x="40" y="20"/>
                    </a:lnTo>
                    <a:lnTo>
                      <a:pt x="39" y="19"/>
                    </a:lnTo>
                    <a:lnTo>
                      <a:pt x="37" y="18"/>
                    </a:lnTo>
                    <a:lnTo>
                      <a:pt x="38" y="17"/>
                    </a:lnTo>
                    <a:lnTo>
                      <a:pt x="38" y="16"/>
                    </a:lnTo>
                    <a:lnTo>
                      <a:pt x="39" y="16"/>
                    </a:lnTo>
                    <a:lnTo>
                      <a:pt x="38" y="15"/>
                    </a:lnTo>
                    <a:lnTo>
                      <a:pt x="37" y="13"/>
                    </a:lnTo>
                    <a:lnTo>
                      <a:pt x="38" y="12"/>
                    </a:lnTo>
                    <a:lnTo>
                      <a:pt x="37" y="11"/>
                    </a:lnTo>
                    <a:lnTo>
                      <a:pt x="36" y="11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8" y="9"/>
                    </a:lnTo>
                    <a:lnTo>
                      <a:pt x="40" y="8"/>
                    </a:lnTo>
                    <a:lnTo>
                      <a:pt x="39" y="7"/>
                    </a:lnTo>
                    <a:lnTo>
                      <a:pt x="38" y="5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7" y="1"/>
                    </a:lnTo>
                    <a:lnTo>
                      <a:pt x="37" y="0"/>
                    </a:lnTo>
                    <a:lnTo>
                      <a:pt x="39" y="1"/>
                    </a:lnTo>
                    <a:lnTo>
                      <a:pt x="43" y="2"/>
                    </a:lnTo>
                    <a:lnTo>
                      <a:pt x="44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5" y="2"/>
                    </a:lnTo>
                    <a:lnTo>
                      <a:pt x="46" y="2"/>
                    </a:lnTo>
                    <a:lnTo>
                      <a:pt x="47" y="3"/>
                    </a:lnTo>
                    <a:lnTo>
                      <a:pt x="49" y="4"/>
                    </a:lnTo>
                    <a:lnTo>
                      <a:pt x="50" y="6"/>
                    </a:lnTo>
                    <a:lnTo>
                      <a:pt x="49" y="8"/>
                    </a:lnTo>
                    <a:lnTo>
                      <a:pt x="48" y="9"/>
                    </a:lnTo>
                    <a:lnTo>
                      <a:pt x="49" y="10"/>
                    </a:lnTo>
                    <a:lnTo>
                      <a:pt x="50" y="10"/>
                    </a:lnTo>
                    <a:lnTo>
                      <a:pt x="50" y="11"/>
                    </a:lnTo>
                    <a:lnTo>
                      <a:pt x="51" y="12"/>
                    </a:lnTo>
                    <a:lnTo>
                      <a:pt x="52" y="10"/>
                    </a:lnTo>
                    <a:lnTo>
                      <a:pt x="54" y="12"/>
                    </a:lnTo>
                    <a:lnTo>
                      <a:pt x="55" y="13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60" y="12"/>
                    </a:lnTo>
                    <a:lnTo>
                      <a:pt x="60" y="13"/>
                    </a:lnTo>
                    <a:lnTo>
                      <a:pt x="60" y="15"/>
                    </a:lnTo>
                    <a:lnTo>
                      <a:pt x="59" y="16"/>
                    </a:lnTo>
                    <a:lnTo>
                      <a:pt x="58" y="17"/>
                    </a:lnTo>
                    <a:lnTo>
                      <a:pt x="57" y="19"/>
                    </a:lnTo>
                    <a:lnTo>
                      <a:pt x="57" y="2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auto">
              <a:xfrm>
                <a:off x="4868910" y="3808778"/>
                <a:ext cx="40755" cy="5349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4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5" y="7"/>
                  </a:cxn>
                  <a:cxn ang="0">
                    <a:pos x="4" y="6"/>
                  </a:cxn>
                  <a:cxn ang="0">
                    <a:pos x="3" y="6"/>
                  </a:cxn>
                  <a:cxn ang="0">
                    <a:pos x="3" y="7"/>
                  </a:cxn>
                  <a:cxn ang="0">
                    <a:pos x="1" y="7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4"/>
                  </a:cxn>
                </a:cxnLst>
                <a:rect l="0" t="0" r="r" b="b"/>
                <a:pathLst>
                  <a:path w="5" h="7">
                    <a:moveTo>
                      <a:pt x="5" y="4"/>
                    </a:moveTo>
                    <a:lnTo>
                      <a:pt x="5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6" name="Freeform 52"/>
              <p:cNvSpPr>
                <a:spLocks/>
              </p:cNvSpPr>
              <p:nvPr/>
            </p:nvSpPr>
            <p:spPr bwMode="auto">
              <a:xfrm>
                <a:off x="5620322" y="5589242"/>
                <a:ext cx="687733" cy="641884"/>
              </a:xfrm>
              <a:custGeom>
                <a:avLst/>
                <a:gdLst/>
                <a:ahLst/>
                <a:cxnLst>
                  <a:cxn ang="0">
                    <a:pos x="79" y="6"/>
                  </a:cxn>
                  <a:cxn ang="0">
                    <a:pos x="66" y="11"/>
                  </a:cxn>
                  <a:cxn ang="0">
                    <a:pos x="57" y="8"/>
                  </a:cxn>
                  <a:cxn ang="0">
                    <a:pos x="43" y="13"/>
                  </a:cxn>
                  <a:cxn ang="0">
                    <a:pos x="36" y="15"/>
                  </a:cxn>
                  <a:cxn ang="0">
                    <a:pos x="26" y="20"/>
                  </a:cxn>
                  <a:cxn ang="0">
                    <a:pos x="15" y="27"/>
                  </a:cxn>
                  <a:cxn ang="0">
                    <a:pos x="11" y="30"/>
                  </a:cxn>
                  <a:cxn ang="0">
                    <a:pos x="7" y="42"/>
                  </a:cxn>
                  <a:cxn ang="0">
                    <a:pos x="3" y="49"/>
                  </a:cxn>
                  <a:cxn ang="0">
                    <a:pos x="1" y="51"/>
                  </a:cxn>
                  <a:cxn ang="0">
                    <a:pos x="5" y="58"/>
                  </a:cxn>
                  <a:cxn ang="0">
                    <a:pos x="14" y="63"/>
                  </a:cxn>
                  <a:cxn ang="0">
                    <a:pos x="10" y="66"/>
                  </a:cxn>
                  <a:cxn ang="0">
                    <a:pos x="17" y="76"/>
                  </a:cxn>
                  <a:cxn ang="0">
                    <a:pos x="20" y="74"/>
                  </a:cxn>
                  <a:cxn ang="0">
                    <a:pos x="31" y="74"/>
                  </a:cxn>
                  <a:cxn ang="0">
                    <a:pos x="39" y="73"/>
                  </a:cxn>
                  <a:cxn ang="0">
                    <a:pos x="46" y="76"/>
                  </a:cxn>
                  <a:cxn ang="0">
                    <a:pos x="45" y="80"/>
                  </a:cxn>
                  <a:cxn ang="0">
                    <a:pos x="56" y="82"/>
                  </a:cxn>
                  <a:cxn ang="0">
                    <a:pos x="59" y="76"/>
                  </a:cxn>
                  <a:cxn ang="0">
                    <a:pos x="54" y="72"/>
                  </a:cxn>
                  <a:cxn ang="0">
                    <a:pos x="48" y="69"/>
                  </a:cxn>
                  <a:cxn ang="0">
                    <a:pos x="42" y="65"/>
                  </a:cxn>
                  <a:cxn ang="0">
                    <a:pos x="35" y="62"/>
                  </a:cxn>
                  <a:cxn ang="0">
                    <a:pos x="41" y="61"/>
                  </a:cxn>
                  <a:cxn ang="0">
                    <a:pos x="40" y="56"/>
                  </a:cxn>
                  <a:cxn ang="0">
                    <a:pos x="44" y="56"/>
                  </a:cxn>
                  <a:cxn ang="0">
                    <a:pos x="46" y="57"/>
                  </a:cxn>
                  <a:cxn ang="0">
                    <a:pos x="41" y="50"/>
                  </a:cxn>
                  <a:cxn ang="0">
                    <a:pos x="35" y="43"/>
                  </a:cxn>
                  <a:cxn ang="0">
                    <a:pos x="34" y="31"/>
                  </a:cxn>
                  <a:cxn ang="0">
                    <a:pos x="37" y="32"/>
                  </a:cxn>
                  <a:cxn ang="0">
                    <a:pos x="43" y="36"/>
                  </a:cxn>
                  <a:cxn ang="0">
                    <a:pos x="49" y="40"/>
                  </a:cxn>
                  <a:cxn ang="0">
                    <a:pos x="47" y="35"/>
                  </a:cxn>
                  <a:cxn ang="0">
                    <a:pos x="53" y="40"/>
                  </a:cxn>
                  <a:cxn ang="0">
                    <a:pos x="50" y="33"/>
                  </a:cxn>
                  <a:cxn ang="0">
                    <a:pos x="57" y="34"/>
                  </a:cxn>
                  <a:cxn ang="0">
                    <a:pos x="56" y="32"/>
                  </a:cxn>
                  <a:cxn ang="0">
                    <a:pos x="48" y="28"/>
                  </a:cxn>
                  <a:cxn ang="0">
                    <a:pos x="58" y="21"/>
                  </a:cxn>
                  <a:cxn ang="0">
                    <a:pos x="63" y="20"/>
                  </a:cxn>
                  <a:cxn ang="0">
                    <a:pos x="70" y="19"/>
                  </a:cxn>
                  <a:cxn ang="0">
                    <a:pos x="83" y="17"/>
                  </a:cxn>
                  <a:cxn ang="0">
                    <a:pos x="85" y="6"/>
                  </a:cxn>
                  <a:cxn ang="0">
                    <a:pos x="82" y="0"/>
                  </a:cxn>
                </a:cxnLst>
                <a:rect l="0" t="0" r="r" b="b"/>
                <a:pathLst>
                  <a:path w="85" h="84">
                    <a:moveTo>
                      <a:pt x="82" y="0"/>
                    </a:moveTo>
                    <a:lnTo>
                      <a:pt x="79" y="1"/>
                    </a:lnTo>
                    <a:lnTo>
                      <a:pt x="79" y="6"/>
                    </a:lnTo>
                    <a:lnTo>
                      <a:pt x="76" y="10"/>
                    </a:lnTo>
                    <a:lnTo>
                      <a:pt x="71" y="12"/>
                    </a:lnTo>
                    <a:lnTo>
                      <a:pt x="66" y="11"/>
                    </a:lnTo>
                    <a:lnTo>
                      <a:pt x="62" y="10"/>
                    </a:lnTo>
                    <a:lnTo>
                      <a:pt x="59" y="8"/>
                    </a:lnTo>
                    <a:lnTo>
                      <a:pt x="57" y="8"/>
                    </a:lnTo>
                    <a:lnTo>
                      <a:pt x="54" y="10"/>
                    </a:lnTo>
                    <a:lnTo>
                      <a:pt x="49" y="12"/>
                    </a:lnTo>
                    <a:lnTo>
                      <a:pt x="43" y="13"/>
                    </a:lnTo>
                    <a:lnTo>
                      <a:pt x="39" y="14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5" y="16"/>
                    </a:lnTo>
                    <a:lnTo>
                      <a:pt x="31" y="20"/>
                    </a:lnTo>
                    <a:lnTo>
                      <a:pt x="26" y="20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11" y="28"/>
                    </a:lnTo>
                    <a:lnTo>
                      <a:pt x="11" y="30"/>
                    </a:lnTo>
                    <a:lnTo>
                      <a:pt x="12" y="34"/>
                    </a:lnTo>
                    <a:lnTo>
                      <a:pt x="8" y="37"/>
                    </a:lnTo>
                    <a:lnTo>
                      <a:pt x="7" y="42"/>
                    </a:lnTo>
                    <a:lnTo>
                      <a:pt x="4" y="44"/>
                    </a:lnTo>
                    <a:lnTo>
                      <a:pt x="4" y="47"/>
                    </a:lnTo>
                    <a:lnTo>
                      <a:pt x="3" y="49"/>
                    </a:lnTo>
                    <a:lnTo>
                      <a:pt x="1" y="51"/>
                    </a:lnTo>
                    <a:lnTo>
                      <a:pt x="0" y="51"/>
                    </a:lnTo>
                    <a:lnTo>
                      <a:pt x="1" y="51"/>
                    </a:lnTo>
                    <a:lnTo>
                      <a:pt x="1" y="52"/>
                    </a:lnTo>
                    <a:lnTo>
                      <a:pt x="3" y="56"/>
                    </a:lnTo>
                    <a:lnTo>
                      <a:pt x="5" y="58"/>
                    </a:lnTo>
                    <a:lnTo>
                      <a:pt x="10" y="64"/>
                    </a:lnTo>
                    <a:lnTo>
                      <a:pt x="10" y="62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3" y="66"/>
                    </a:lnTo>
                    <a:lnTo>
                      <a:pt x="10" y="66"/>
                    </a:lnTo>
                    <a:lnTo>
                      <a:pt x="14" y="71"/>
                    </a:lnTo>
                    <a:lnTo>
                      <a:pt x="15" y="74"/>
                    </a:lnTo>
                    <a:lnTo>
                      <a:pt x="17" y="76"/>
                    </a:lnTo>
                    <a:lnTo>
                      <a:pt x="18" y="75"/>
                    </a:lnTo>
                    <a:lnTo>
                      <a:pt x="19" y="74"/>
                    </a:lnTo>
                    <a:lnTo>
                      <a:pt x="20" y="74"/>
                    </a:lnTo>
                    <a:lnTo>
                      <a:pt x="23" y="75"/>
                    </a:lnTo>
                    <a:lnTo>
                      <a:pt x="28" y="74"/>
                    </a:lnTo>
                    <a:lnTo>
                      <a:pt x="31" y="74"/>
                    </a:lnTo>
                    <a:lnTo>
                      <a:pt x="35" y="73"/>
                    </a:lnTo>
                    <a:lnTo>
                      <a:pt x="37" y="74"/>
                    </a:lnTo>
                    <a:lnTo>
                      <a:pt x="39" y="73"/>
                    </a:lnTo>
                    <a:lnTo>
                      <a:pt x="41" y="74"/>
                    </a:lnTo>
                    <a:lnTo>
                      <a:pt x="43" y="76"/>
                    </a:lnTo>
                    <a:lnTo>
                      <a:pt x="46" y="76"/>
                    </a:lnTo>
                    <a:lnTo>
                      <a:pt x="45" y="78"/>
                    </a:lnTo>
                    <a:lnTo>
                      <a:pt x="43" y="79"/>
                    </a:lnTo>
                    <a:lnTo>
                      <a:pt x="45" y="80"/>
                    </a:lnTo>
                    <a:lnTo>
                      <a:pt x="49" y="80"/>
                    </a:lnTo>
                    <a:lnTo>
                      <a:pt x="53" y="78"/>
                    </a:lnTo>
                    <a:lnTo>
                      <a:pt x="56" y="82"/>
                    </a:lnTo>
                    <a:lnTo>
                      <a:pt x="60" y="84"/>
                    </a:lnTo>
                    <a:lnTo>
                      <a:pt x="59" y="82"/>
                    </a:lnTo>
                    <a:lnTo>
                      <a:pt x="59" y="76"/>
                    </a:lnTo>
                    <a:lnTo>
                      <a:pt x="58" y="73"/>
                    </a:lnTo>
                    <a:lnTo>
                      <a:pt x="56" y="72"/>
                    </a:lnTo>
                    <a:lnTo>
                      <a:pt x="54" y="72"/>
                    </a:lnTo>
                    <a:lnTo>
                      <a:pt x="52" y="71"/>
                    </a:lnTo>
                    <a:lnTo>
                      <a:pt x="50" y="69"/>
                    </a:lnTo>
                    <a:lnTo>
                      <a:pt x="48" y="69"/>
                    </a:lnTo>
                    <a:lnTo>
                      <a:pt x="47" y="66"/>
                    </a:lnTo>
                    <a:lnTo>
                      <a:pt x="44" y="66"/>
                    </a:lnTo>
                    <a:lnTo>
                      <a:pt x="42" y="65"/>
                    </a:lnTo>
                    <a:lnTo>
                      <a:pt x="40" y="65"/>
                    </a:lnTo>
                    <a:lnTo>
                      <a:pt x="37" y="64"/>
                    </a:lnTo>
                    <a:lnTo>
                      <a:pt x="35" y="62"/>
                    </a:lnTo>
                    <a:lnTo>
                      <a:pt x="38" y="62"/>
                    </a:lnTo>
                    <a:lnTo>
                      <a:pt x="40" y="62"/>
                    </a:lnTo>
                    <a:lnTo>
                      <a:pt x="41" y="61"/>
                    </a:lnTo>
                    <a:lnTo>
                      <a:pt x="41" y="60"/>
                    </a:lnTo>
                    <a:lnTo>
                      <a:pt x="41" y="59"/>
                    </a:lnTo>
                    <a:lnTo>
                      <a:pt x="40" y="56"/>
                    </a:lnTo>
                    <a:lnTo>
                      <a:pt x="40" y="54"/>
                    </a:lnTo>
                    <a:lnTo>
                      <a:pt x="42" y="54"/>
                    </a:lnTo>
                    <a:lnTo>
                      <a:pt x="44" y="56"/>
                    </a:lnTo>
                    <a:lnTo>
                      <a:pt x="43" y="58"/>
                    </a:lnTo>
                    <a:lnTo>
                      <a:pt x="45" y="58"/>
                    </a:lnTo>
                    <a:lnTo>
                      <a:pt x="46" y="57"/>
                    </a:lnTo>
                    <a:lnTo>
                      <a:pt x="45" y="55"/>
                    </a:lnTo>
                    <a:lnTo>
                      <a:pt x="43" y="52"/>
                    </a:lnTo>
                    <a:lnTo>
                      <a:pt x="41" y="50"/>
                    </a:lnTo>
                    <a:lnTo>
                      <a:pt x="38" y="48"/>
                    </a:lnTo>
                    <a:lnTo>
                      <a:pt x="37" y="44"/>
                    </a:lnTo>
                    <a:lnTo>
                      <a:pt x="35" y="43"/>
                    </a:lnTo>
                    <a:lnTo>
                      <a:pt x="34" y="39"/>
                    </a:lnTo>
                    <a:lnTo>
                      <a:pt x="34" y="35"/>
                    </a:lnTo>
                    <a:lnTo>
                      <a:pt x="34" y="31"/>
                    </a:lnTo>
                    <a:lnTo>
                      <a:pt x="36" y="31"/>
                    </a:lnTo>
                    <a:lnTo>
                      <a:pt x="37" y="30"/>
                    </a:lnTo>
                    <a:lnTo>
                      <a:pt x="37" y="32"/>
                    </a:lnTo>
                    <a:lnTo>
                      <a:pt x="37" y="33"/>
                    </a:lnTo>
                    <a:lnTo>
                      <a:pt x="40" y="34"/>
                    </a:lnTo>
                    <a:lnTo>
                      <a:pt x="43" y="36"/>
                    </a:lnTo>
                    <a:lnTo>
                      <a:pt x="45" y="39"/>
                    </a:lnTo>
                    <a:lnTo>
                      <a:pt x="48" y="41"/>
                    </a:lnTo>
                    <a:lnTo>
                      <a:pt x="49" y="40"/>
                    </a:lnTo>
                    <a:lnTo>
                      <a:pt x="47" y="39"/>
                    </a:lnTo>
                    <a:lnTo>
                      <a:pt x="46" y="36"/>
                    </a:lnTo>
                    <a:lnTo>
                      <a:pt x="47" y="35"/>
                    </a:lnTo>
                    <a:lnTo>
                      <a:pt x="49" y="36"/>
                    </a:lnTo>
                    <a:lnTo>
                      <a:pt x="51" y="38"/>
                    </a:lnTo>
                    <a:lnTo>
                      <a:pt x="53" y="40"/>
                    </a:lnTo>
                    <a:lnTo>
                      <a:pt x="53" y="37"/>
                    </a:lnTo>
                    <a:lnTo>
                      <a:pt x="50" y="35"/>
                    </a:lnTo>
                    <a:lnTo>
                      <a:pt x="50" y="33"/>
                    </a:lnTo>
                    <a:lnTo>
                      <a:pt x="52" y="33"/>
                    </a:lnTo>
                    <a:lnTo>
                      <a:pt x="54" y="33"/>
                    </a:lnTo>
                    <a:lnTo>
                      <a:pt x="57" y="34"/>
                    </a:lnTo>
                    <a:lnTo>
                      <a:pt x="58" y="35"/>
                    </a:lnTo>
                    <a:lnTo>
                      <a:pt x="57" y="34"/>
                    </a:lnTo>
                    <a:lnTo>
                      <a:pt x="56" y="32"/>
                    </a:lnTo>
                    <a:lnTo>
                      <a:pt x="54" y="31"/>
                    </a:lnTo>
                    <a:lnTo>
                      <a:pt x="50" y="30"/>
                    </a:lnTo>
                    <a:lnTo>
                      <a:pt x="48" y="28"/>
                    </a:lnTo>
                    <a:lnTo>
                      <a:pt x="51" y="25"/>
                    </a:lnTo>
                    <a:lnTo>
                      <a:pt x="55" y="24"/>
                    </a:lnTo>
                    <a:lnTo>
                      <a:pt x="58" y="21"/>
                    </a:lnTo>
                    <a:lnTo>
                      <a:pt x="60" y="21"/>
                    </a:lnTo>
                    <a:lnTo>
                      <a:pt x="62" y="21"/>
                    </a:lnTo>
                    <a:lnTo>
                      <a:pt x="63" y="20"/>
                    </a:lnTo>
                    <a:lnTo>
                      <a:pt x="66" y="19"/>
                    </a:lnTo>
                    <a:lnTo>
                      <a:pt x="68" y="19"/>
                    </a:lnTo>
                    <a:lnTo>
                      <a:pt x="70" y="19"/>
                    </a:lnTo>
                    <a:lnTo>
                      <a:pt x="78" y="20"/>
                    </a:lnTo>
                    <a:lnTo>
                      <a:pt x="81" y="21"/>
                    </a:lnTo>
                    <a:lnTo>
                      <a:pt x="83" y="17"/>
                    </a:lnTo>
                    <a:lnTo>
                      <a:pt x="83" y="13"/>
                    </a:lnTo>
                    <a:lnTo>
                      <a:pt x="83" y="9"/>
                    </a:lnTo>
                    <a:lnTo>
                      <a:pt x="85" y="6"/>
                    </a:lnTo>
                    <a:lnTo>
                      <a:pt x="85" y="3"/>
                    </a:lnTo>
                    <a:lnTo>
                      <a:pt x="82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7" name="Freeform 53"/>
              <p:cNvSpPr>
                <a:spLocks/>
              </p:cNvSpPr>
              <p:nvPr/>
            </p:nvSpPr>
            <p:spPr bwMode="auto">
              <a:xfrm>
                <a:off x="5564284" y="5971316"/>
                <a:ext cx="48396" cy="61132"/>
              </a:xfrm>
              <a:custGeom>
                <a:avLst/>
                <a:gdLst/>
                <a:ahLst/>
                <a:cxnLst>
                  <a:cxn ang="0">
                    <a:pos x="6" y="7"/>
                  </a:cxn>
                  <a:cxn ang="0">
                    <a:pos x="6" y="6"/>
                  </a:cxn>
                  <a:cxn ang="0">
                    <a:pos x="5" y="4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3" y="6"/>
                  </a:cxn>
                  <a:cxn ang="0">
                    <a:pos x="5" y="8"/>
                  </a:cxn>
                  <a:cxn ang="0">
                    <a:pos x="6" y="7"/>
                  </a:cxn>
                </a:cxnLst>
                <a:rect l="0" t="0" r="r" b="b"/>
                <a:pathLst>
                  <a:path w="6" h="8">
                    <a:moveTo>
                      <a:pt x="6" y="7"/>
                    </a:moveTo>
                    <a:lnTo>
                      <a:pt x="6" y="6"/>
                    </a:lnTo>
                    <a:lnTo>
                      <a:pt x="5" y="4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3" y="6"/>
                    </a:lnTo>
                    <a:lnTo>
                      <a:pt x="5" y="8"/>
                    </a:lnTo>
                    <a:lnTo>
                      <a:pt x="6" y="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8" name="Freeform 54"/>
              <p:cNvSpPr>
                <a:spLocks/>
              </p:cNvSpPr>
              <p:nvPr/>
            </p:nvSpPr>
            <p:spPr bwMode="auto">
              <a:xfrm>
                <a:off x="5661076" y="6162353"/>
                <a:ext cx="48396" cy="53490"/>
              </a:xfrm>
              <a:custGeom>
                <a:avLst/>
                <a:gdLst/>
                <a:ahLst/>
                <a:cxnLst>
                  <a:cxn ang="0">
                    <a:pos x="6" y="7"/>
                  </a:cxn>
                  <a:cxn ang="0">
                    <a:pos x="6" y="4"/>
                  </a:cxn>
                  <a:cxn ang="0">
                    <a:pos x="4" y="3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2" y="6"/>
                  </a:cxn>
                  <a:cxn ang="0">
                    <a:pos x="4" y="6"/>
                  </a:cxn>
                  <a:cxn ang="0">
                    <a:pos x="6" y="7"/>
                  </a:cxn>
                </a:cxnLst>
                <a:rect l="0" t="0" r="r" b="b"/>
                <a:pathLst>
                  <a:path w="6" h="7">
                    <a:moveTo>
                      <a:pt x="6" y="7"/>
                    </a:moveTo>
                    <a:lnTo>
                      <a:pt x="6" y="4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49" name="Freeform 55"/>
              <p:cNvSpPr>
                <a:spLocks/>
              </p:cNvSpPr>
              <p:nvPr/>
            </p:nvSpPr>
            <p:spPr bwMode="auto">
              <a:xfrm>
                <a:off x="5757868" y="6162353"/>
                <a:ext cx="284009" cy="11462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1" y="1"/>
                  </a:cxn>
                  <a:cxn ang="0">
                    <a:pos x="9" y="1"/>
                  </a:cxn>
                  <a:cxn ang="0">
                    <a:pos x="5" y="4"/>
                  </a:cxn>
                  <a:cxn ang="0">
                    <a:pos x="3" y="3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2" y="15"/>
                  </a:cxn>
                  <a:cxn ang="0">
                    <a:pos x="3" y="15"/>
                  </a:cxn>
                  <a:cxn ang="0">
                    <a:pos x="24" y="15"/>
                  </a:cxn>
                  <a:cxn ang="0">
                    <a:pos x="24" y="14"/>
                  </a:cxn>
                  <a:cxn ang="0">
                    <a:pos x="25" y="14"/>
                  </a:cxn>
                  <a:cxn ang="0">
                    <a:pos x="27" y="15"/>
                  </a:cxn>
                  <a:cxn ang="0">
                    <a:pos x="27" y="15"/>
                  </a:cxn>
                  <a:cxn ang="0">
                    <a:pos x="34" y="15"/>
                  </a:cxn>
                  <a:cxn ang="0">
                    <a:pos x="35" y="15"/>
                  </a:cxn>
                  <a:cxn ang="0">
                    <a:pos x="34" y="13"/>
                  </a:cxn>
                  <a:cxn ang="0">
                    <a:pos x="33" y="12"/>
                  </a:cxn>
                  <a:cxn ang="0">
                    <a:pos x="31" y="11"/>
                  </a:cxn>
                  <a:cxn ang="0">
                    <a:pos x="30" y="9"/>
                  </a:cxn>
                  <a:cxn ang="0">
                    <a:pos x="28" y="7"/>
                  </a:cxn>
                  <a:cxn ang="0">
                    <a:pos x="28" y="5"/>
                  </a:cxn>
                  <a:cxn ang="0">
                    <a:pos x="26" y="4"/>
                  </a:cxn>
                  <a:cxn ang="0">
                    <a:pos x="19" y="3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2" y="0"/>
                  </a:cxn>
                </a:cxnLst>
                <a:rect l="0" t="0" r="r" b="b"/>
                <a:pathLst>
                  <a:path w="35" h="15">
                    <a:moveTo>
                      <a:pt x="12" y="0"/>
                    </a:moveTo>
                    <a:lnTo>
                      <a:pt x="11" y="1"/>
                    </a:lnTo>
                    <a:lnTo>
                      <a:pt x="9" y="1"/>
                    </a:lnTo>
                    <a:lnTo>
                      <a:pt x="5" y="4"/>
                    </a:lnTo>
                    <a:lnTo>
                      <a:pt x="3" y="3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24" y="15"/>
                    </a:lnTo>
                    <a:lnTo>
                      <a:pt x="24" y="14"/>
                    </a:lnTo>
                    <a:lnTo>
                      <a:pt x="25" y="14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34" y="15"/>
                    </a:lnTo>
                    <a:lnTo>
                      <a:pt x="35" y="15"/>
                    </a:lnTo>
                    <a:lnTo>
                      <a:pt x="34" y="13"/>
                    </a:lnTo>
                    <a:lnTo>
                      <a:pt x="33" y="12"/>
                    </a:lnTo>
                    <a:lnTo>
                      <a:pt x="31" y="11"/>
                    </a:lnTo>
                    <a:lnTo>
                      <a:pt x="30" y="9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6" y="4"/>
                    </a:lnTo>
                    <a:lnTo>
                      <a:pt x="19" y="3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0" name="Freeform 56"/>
              <p:cNvSpPr>
                <a:spLocks/>
              </p:cNvSpPr>
              <p:nvPr/>
            </p:nvSpPr>
            <p:spPr bwMode="auto">
              <a:xfrm>
                <a:off x="6291499" y="6276975"/>
                <a:ext cx="8915" cy="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1" name="Freeform 57"/>
              <p:cNvSpPr>
                <a:spLocks/>
              </p:cNvSpPr>
              <p:nvPr/>
            </p:nvSpPr>
            <p:spPr bwMode="auto">
              <a:xfrm>
                <a:off x="6179424" y="6177636"/>
                <a:ext cx="39481" cy="38207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2" y="3"/>
                  </a:cxn>
                  <a:cxn ang="0">
                    <a:pos x="3" y="5"/>
                  </a:cxn>
                  <a:cxn ang="0">
                    <a:pos x="4" y="5"/>
                  </a:cxn>
                </a:cxnLst>
                <a:rect l="0" t="0" r="r" b="b"/>
                <a:pathLst>
                  <a:path w="5" h="5">
                    <a:moveTo>
                      <a:pt x="4" y="5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2" name="Freeform 58"/>
              <p:cNvSpPr>
                <a:spLocks/>
              </p:cNvSpPr>
              <p:nvPr/>
            </p:nvSpPr>
            <p:spPr bwMode="auto">
              <a:xfrm>
                <a:off x="6308055" y="5489903"/>
                <a:ext cx="598582" cy="787072"/>
              </a:xfrm>
              <a:custGeom>
                <a:avLst/>
                <a:gdLst/>
                <a:ahLst/>
                <a:cxnLst>
                  <a:cxn ang="0">
                    <a:pos x="71" y="5"/>
                  </a:cxn>
                  <a:cxn ang="0">
                    <a:pos x="64" y="13"/>
                  </a:cxn>
                  <a:cxn ang="0">
                    <a:pos x="58" y="14"/>
                  </a:cxn>
                  <a:cxn ang="0">
                    <a:pos x="50" y="15"/>
                  </a:cxn>
                  <a:cxn ang="0">
                    <a:pos x="40" y="16"/>
                  </a:cxn>
                  <a:cxn ang="0">
                    <a:pos x="37" y="19"/>
                  </a:cxn>
                  <a:cxn ang="0">
                    <a:pos x="39" y="23"/>
                  </a:cxn>
                  <a:cxn ang="0">
                    <a:pos x="42" y="23"/>
                  </a:cxn>
                  <a:cxn ang="0">
                    <a:pos x="48" y="22"/>
                  </a:cxn>
                  <a:cxn ang="0">
                    <a:pos x="40" y="26"/>
                  </a:cxn>
                  <a:cxn ang="0">
                    <a:pos x="36" y="29"/>
                  </a:cxn>
                  <a:cxn ang="0">
                    <a:pos x="35" y="32"/>
                  </a:cxn>
                  <a:cxn ang="0">
                    <a:pos x="23" y="35"/>
                  </a:cxn>
                  <a:cxn ang="0">
                    <a:pos x="20" y="33"/>
                  </a:cxn>
                  <a:cxn ang="0">
                    <a:pos x="18" y="37"/>
                  </a:cxn>
                  <a:cxn ang="0">
                    <a:pos x="10" y="38"/>
                  </a:cxn>
                  <a:cxn ang="0">
                    <a:pos x="5" y="41"/>
                  </a:cxn>
                  <a:cxn ang="0">
                    <a:pos x="1" y="47"/>
                  </a:cxn>
                  <a:cxn ang="0">
                    <a:pos x="1" y="56"/>
                  </a:cxn>
                  <a:cxn ang="0">
                    <a:pos x="7" y="55"/>
                  </a:cxn>
                  <a:cxn ang="0">
                    <a:pos x="12" y="55"/>
                  </a:cxn>
                  <a:cxn ang="0">
                    <a:pos x="12" y="62"/>
                  </a:cxn>
                  <a:cxn ang="0">
                    <a:pos x="14" y="67"/>
                  </a:cxn>
                  <a:cxn ang="0">
                    <a:pos x="14" y="73"/>
                  </a:cxn>
                  <a:cxn ang="0">
                    <a:pos x="15" y="75"/>
                  </a:cxn>
                  <a:cxn ang="0">
                    <a:pos x="9" y="72"/>
                  </a:cxn>
                  <a:cxn ang="0">
                    <a:pos x="8" y="75"/>
                  </a:cxn>
                  <a:cxn ang="0">
                    <a:pos x="7" y="79"/>
                  </a:cxn>
                  <a:cxn ang="0">
                    <a:pos x="11" y="80"/>
                  </a:cxn>
                  <a:cxn ang="0">
                    <a:pos x="15" y="81"/>
                  </a:cxn>
                  <a:cxn ang="0">
                    <a:pos x="21" y="84"/>
                  </a:cxn>
                  <a:cxn ang="0">
                    <a:pos x="21" y="90"/>
                  </a:cxn>
                  <a:cxn ang="0">
                    <a:pos x="25" y="88"/>
                  </a:cxn>
                  <a:cxn ang="0">
                    <a:pos x="23" y="93"/>
                  </a:cxn>
                  <a:cxn ang="0">
                    <a:pos x="27" y="95"/>
                  </a:cxn>
                  <a:cxn ang="0">
                    <a:pos x="25" y="99"/>
                  </a:cxn>
                  <a:cxn ang="0">
                    <a:pos x="35" y="98"/>
                  </a:cxn>
                  <a:cxn ang="0">
                    <a:pos x="39" y="98"/>
                  </a:cxn>
                  <a:cxn ang="0">
                    <a:pos x="35" y="102"/>
                  </a:cxn>
                  <a:cxn ang="0">
                    <a:pos x="36" y="103"/>
                  </a:cxn>
                  <a:cxn ang="0">
                    <a:pos x="40" y="103"/>
                  </a:cxn>
                  <a:cxn ang="0">
                    <a:pos x="44" y="100"/>
                  </a:cxn>
                  <a:cxn ang="0">
                    <a:pos x="49" y="103"/>
                  </a:cxn>
                  <a:cxn ang="0">
                    <a:pos x="50" y="101"/>
                  </a:cxn>
                  <a:cxn ang="0">
                    <a:pos x="53" y="103"/>
                  </a:cxn>
                  <a:cxn ang="0">
                    <a:pos x="74" y="100"/>
                  </a:cxn>
                  <a:cxn ang="0">
                    <a:pos x="74" y="93"/>
                  </a:cxn>
                </a:cxnLst>
                <a:rect l="0" t="0" r="r" b="b"/>
                <a:pathLst>
                  <a:path w="74" h="103">
                    <a:moveTo>
                      <a:pt x="74" y="0"/>
                    </a:moveTo>
                    <a:lnTo>
                      <a:pt x="73" y="1"/>
                    </a:lnTo>
                    <a:lnTo>
                      <a:pt x="71" y="5"/>
                    </a:lnTo>
                    <a:lnTo>
                      <a:pt x="68" y="7"/>
                    </a:lnTo>
                    <a:lnTo>
                      <a:pt x="67" y="11"/>
                    </a:lnTo>
                    <a:lnTo>
                      <a:pt x="64" y="13"/>
                    </a:lnTo>
                    <a:lnTo>
                      <a:pt x="61" y="13"/>
                    </a:lnTo>
                    <a:lnTo>
                      <a:pt x="59" y="14"/>
                    </a:lnTo>
                    <a:lnTo>
                      <a:pt x="58" y="14"/>
                    </a:lnTo>
                    <a:lnTo>
                      <a:pt x="56" y="14"/>
                    </a:lnTo>
                    <a:lnTo>
                      <a:pt x="53" y="14"/>
                    </a:lnTo>
                    <a:lnTo>
                      <a:pt x="50" y="15"/>
                    </a:lnTo>
                    <a:lnTo>
                      <a:pt x="47" y="15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8" y="16"/>
                    </a:lnTo>
                    <a:lnTo>
                      <a:pt x="37" y="19"/>
                    </a:lnTo>
                    <a:lnTo>
                      <a:pt x="36" y="20"/>
                    </a:lnTo>
                    <a:lnTo>
                      <a:pt x="38" y="21"/>
                    </a:lnTo>
                    <a:lnTo>
                      <a:pt x="39" y="23"/>
                    </a:lnTo>
                    <a:lnTo>
                      <a:pt x="40" y="23"/>
                    </a:lnTo>
                    <a:lnTo>
                      <a:pt x="41" y="24"/>
                    </a:lnTo>
                    <a:lnTo>
                      <a:pt x="42" y="23"/>
                    </a:lnTo>
                    <a:lnTo>
                      <a:pt x="44" y="23"/>
                    </a:lnTo>
                    <a:lnTo>
                      <a:pt x="46" y="22"/>
                    </a:lnTo>
                    <a:lnTo>
                      <a:pt x="48" y="22"/>
                    </a:lnTo>
                    <a:lnTo>
                      <a:pt x="48" y="24"/>
                    </a:lnTo>
                    <a:lnTo>
                      <a:pt x="43" y="25"/>
                    </a:lnTo>
                    <a:lnTo>
                      <a:pt x="40" y="26"/>
                    </a:lnTo>
                    <a:lnTo>
                      <a:pt x="37" y="27"/>
                    </a:lnTo>
                    <a:lnTo>
                      <a:pt x="35" y="29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35" y="32"/>
                    </a:lnTo>
                    <a:lnTo>
                      <a:pt x="28" y="33"/>
                    </a:lnTo>
                    <a:lnTo>
                      <a:pt x="25" y="34"/>
                    </a:lnTo>
                    <a:lnTo>
                      <a:pt x="23" y="35"/>
                    </a:lnTo>
                    <a:lnTo>
                      <a:pt x="23" y="33"/>
                    </a:lnTo>
                    <a:lnTo>
                      <a:pt x="22" y="33"/>
                    </a:lnTo>
                    <a:lnTo>
                      <a:pt x="20" y="33"/>
                    </a:lnTo>
                    <a:lnTo>
                      <a:pt x="20" y="34"/>
                    </a:lnTo>
                    <a:lnTo>
                      <a:pt x="21" y="36"/>
                    </a:lnTo>
                    <a:lnTo>
                      <a:pt x="18" y="37"/>
                    </a:lnTo>
                    <a:lnTo>
                      <a:pt x="15" y="37"/>
                    </a:lnTo>
                    <a:lnTo>
                      <a:pt x="14" y="36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7" y="38"/>
                    </a:lnTo>
                    <a:lnTo>
                      <a:pt x="5" y="41"/>
                    </a:lnTo>
                    <a:lnTo>
                      <a:pt x="4" y="43"/>
                    </a:lnTo>
                    <a:lnTo>
                      <a:pt x="2" y="46"/>
                    </a:lnTo>
                    <a:lnTo>
                      <a:pt x="1" y="47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1" y="56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7" y="55"/>
                    </a:lnTo>
                    <a:lnTo>
                      <a:pt x="8" y="54"/>
                    </a:lnTo>
                    <a:lnTo>
                      <a:pt x="11" y="53"/>
                    </a:lnTo>
                    <a:lnTo>
                      <a:pt x="12" y="55"/>
                    </a:lnTo>
                    <a:lnTo>
                      <a:pt x="10" y="57"/>
                    </a:lnTo>
                    <a:lnTo>
                      <a:pt x="10" y="60"/>
                    </a:lnTo>
                    <a:lnTo>
                      <a:pt x="12" y="62"/>
                    </a:lnTo>
                    <a:lnTo>
                      <a:pt x="12" y="64"/>
                    </a:lnTo>
                    <a:lnTo>
                      <a:pt x="14" y="65"/>
                    </a:lnTo>
                    <a:lnTo>
                      <a:pt x="14" y="67"/>
                    </a:lnTo>
                    <a:lnTo>
                      <a:pt x="13" y="69"/>
                    </a:lnTo>
                    <a:lnTo>
                      <a:pt x="13" y="71"/>
                    </a:lnTo>
                    <a:lnTo>
                      <a:pt x="14" y="73"/>
                    </a:lnTo>
                    <a:lnTo>
                      <a:pt x="17" y="74"/>
                    </a:lnTo>
                    <a:lnTo>
                      <a:pt x="18" y="74"/>
                    </a:lnTo>
                    <a:lnTo>
                      <a:pt x="15" y="75"/>
                    </a:lnTo>
                    <a:lnTo>
                      <a:pt x="13" y="76"/>
                    </a:lnTo>
                    <a:lnTo>
                      <a:pt x="11" y="76"/>
                    </a:lnTo>
                    <a:lnTo>
                      <a:pt x="9" y="72"/>
                    </a:lnTo>
                    <a:lnTo>
                      <a:pt x="8" y="71"/>
                    </a:lnTo>
                    <a:lnTo>
                      <a:pt x="7" y="73"/>
                    </a:lnTo>
                    <a:lnTo>
                      <a:pt x="8" y="75"/>
                    </a:lnTo>
                    <a:lnTo>
                      <a:pt x="8" y="77"/>
                    </a:lnTo>
                    <a:lnTo>
                      <a:pt x="6" y="78"/>
                    </a:lnTo>
                    <a:lnTo>
                      <a:pt x="7" y="79"/>
                    </a:lnTo>
                    <a:lnTo>
                      <a:pt x="8" y="80"/>
                    </a:lnTo>
                    <a:lnTo>
                      <a:pt x="10" y="81"/>
                    </a:lnTo>
                    <a:lnTo>
                      <a:pt x="11" y="80"/>
                    </a:lnTo>
                    <a:lnTo>
                      <a:pt x="12" y="80"/>
                    </a:lnTo>
                    <a:lnTo>
                      <a:pt x="14" y="81"/>
                    </a:lnTo>
                    <a:lnTo>
                      <a:pt x="15" y="81"/>
                    </a:lnTo>
                    <a:lnTo>
                      <a:pt x="18" y="81"/>
                    </a:lnTo>
                    <a:lnTo>
                      <a:pt x="20" y="82"/>
                    </a:lnTo>
                    <a:lnTo>
                      <a:pt x="21" y="84"/>
                    </a:lnTo>
                    <a:lnTo>
                      <a:pt x="21" y="87"/>
                    </a:lnTo>
                    <a:lnTo>
                      <a:pt x="20" y="88"/>
                    </a:lnTo>
                    <a:lnTo>
                      <a:pt x="21" y="90"/>
                    </a:lnTo>
                    <a:lnTo>
                      <a:pt x="22" y="90"/>
                    </a:lnTo>
                    <a:lnTo>
                      <a:pt x="23" y="89"/>
                    </a:lnTo>
                    <a:lnTo>
                      <a:pt x="25" y="88"/>
                    </a:lnTo>
                    <a:lnTo>
                      <a:pt x="24" y="90"/>
                    </a:lnTo>
                    <a:lnTo>
                      <a:pt x="23" y="91"/>
                    </a:lnTo>
                    <a:lnTo>
                      <a:pt x="23" y="93"/>
                    </a:lnTo>
                    <a:lnTo>
                      <a:pt x="25" y="93"/>
                    </a:lnTo>
                    <a:lnTo>
                      <a:pt x="26" y="94"/>
                    </a:lnTo>
                    <a:lnTo>
                      <a:pt x="27" y="95"/>
                    </a:lnTo>
                    <a:lnTo>
                      <a:pt x="28" y="96"/>
                    </a:lnTo>
                    <a:lnTo>
                      <a:pt x="26" y="98"/>
                    </a:lnTo>
                    <a:lnTo>
                      <a:pt x="25" y="99"/>
                    </a:lnTo>
                    <a:lnTo>
                      <a:pt x="26" y="101"/>
                    </a:lnTo>
                    <a:lnTo>
                      <a:pt x="33" y="99"/>
                    </a:lnTo>
                    <a:lnTo>
                      <a:pt x="35" y="98"/>
                    </a:lnTo>
                    <a:lnTo>
                      <a:pt x="38" y="97"/>
                    </a:lnTo>
                    <a:lnTo>
                      <a:pt x="40" y="97"/>
                    </a:lnTo>
                    <a:lnTo>
                      <a:pt x="39" y="98"/>
                    </a:lnTo>
                    <a:lnTo>
                      <a:pt x="37" y="100"/>
                    </a:lnTo>
                    <a:lnTo>
                      <a:pt x="37" y="101"/>
                    </a:lnTo>
                    <a:lnTo>
                      <a:pt x="35" y="102"/>
                    </a:lnTo>
                    <a:lnTo>
                      <a:pt x="32" y="103"/>
                    </a:lnTo>
                    <a:lnTo>
                      <a:pt x="31" y="103"/>
                    </a:lnTo>
                    <a:lnTo>
                      <a:pt x="36" y="103"/>
                    </a:lnTo>
                    <a:lnTo>
                      <a:pt x="37" y="103"/>
                    </a:lnTo>
                    <a:lnTo>
                      <a:pt x="37" y="103"/>
                    </a:lnTo>
                    <a:lnTo>
                      <a:pt x="40" y="103"/>
                    </a:lnTo>
                    <a:lnTo>
                      <a:pt x="40" y="102"/>
                    </a:lnTo>
                    <a:lnTo>
                      <a:pt x="42" y="101"/>
                    </a:lnTo>
                    <a:lnTo>
                      <a:pt x="44" y="100"/>
                    </a:lnTo>
                    <a:lnTo>
                      <a:pt x="45" y="100"/>
                    </a:lnTo>
                    <a:lnTo>
                      <a:pt x="47" y="102"/>
                    </a:lnTo>
                    <a:lnTo>
                      <a:pt x="49" y="103"/>
                    </a:lnTo>
                    <a:lnTo>
                      <a:pt x="50" y="103"/>
                    </a:lnTo>
                    <a:lnTo>
                      <a:pt x="50" y="102"/>
                    </a:lnTo>
                    <a:lnTo>
                      <a:pt x="50" y="101"/>
                    </a:lnTo>
                    <a:lnTo>
                      <a:pt x="52" y="101"/>
                    </a:lnTo>
                    <a:lnTo>
                      <a:pt x="53" y="102"/>
                    </a:lnTo>
                    <a:lnTo>
                      <a:pt x="53" y="103"/>
                    </a:lnTo>
                    <a:lnTo>
                      <a:pt x="74" y="103"/>
                    </a:lnTo>
                    <a:lnTo>
                      <a:pt x="74" y="100"/>
                    </a:lnTo>
                    <a:lnTo>
                      <a:pt x="74" y="100"/>
                    </a:lnTo>
                    <a:lnTo>
                      <a:pt x="74" y="97"/>
                    </a:lnTo>
                    <a:lnTo>
                      <a:pt x="74" y="95"/>
                    </a:lnTo>
                    <a:lnTo>
                      <a:pt x="74" y="93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3" name="Freeform 59"/>
              <p:cNvSpPr>
                <a:spLocks/>
              </p:cNvSpPr>
              <p:nvPr/>
            </p:nvSpPr>
            <p:spPr bwMode="auto">
              <a:xfrm>
                <a:off x="6300413" y="6055372"/>
                <a:ext cx="31840" cy="61132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3" y="7"/>
                  </a:cxn>
                  <a:cxn ang="0">
                    <a:pos x="4" y="6"/>
                  </a:cxn>
                  <a:cxn ang="0">
                    <a:pos x="4" y="3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" y="4"/>
                  </a:cxn>
                  <a:cxn ang="0">
                    <a:pos x="1" y="6"/>
                  </a:cxn>
                  <a:cxn ang="0">
                    <a:pos x="1" y="8"/>
                  </a:cxn>
                  <a:cxn ang="0">
                    <a:pos x="2" y="8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lnTo>
                      <a:pt x="3" y="7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4" name="Freeform 60"/>
              <p:cNvSpPr>
                <a:spLocks/>
              </p:cNvSpPr>
              <p:nvPr/>
            </p:nvSpPr>
            <p:spPr bwMode="auto">
              <a:xfrm>
                <a:off x="6283857" y="5933109"/>
                <a:ext cx="96792" cy="61132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12" y="6"/>
                  </a:cxn>
                  <a:cxn ang="0">
                    <a:pos x="10" y="4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3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7" y="8"/>
                  </a:cxn>
                  <a:cxn ang="0">
                    <a:pos x="9" y="6"/>
                  </a:cxn>
                  <a:cxn ang="0">
                    <a:pos x="9" y="6"/>
                  </a:cxn>
                  <a:cxn ang="0">
                    <a:pos x="10" y="6"/>
                  </a:cxn>
                </a:cxnLst>
                <a:rect l="0" t="0" r="r" b="b"/>
                <a:pathLst>
                  <a:path w="12" h="8">
                    <a:moveTo>
                      <a:pt x="10" y="6"/>
                    </a:moveTo>
                    <a:lnTo>
                      <a:pt x="12" y="6"/>
                    </a:lnTo>
                    <a:lnTo>
                      <a:pt x="10" y="4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7" y="8"/>
                    </a:lnTo>
                    <a:lnTo>
                      <a:pt x="9" y="6"/>
                    </a:lnTo>
                    <a:lnTo>
                      <a:pt x="9" y="6"/>
                    </a:lnTo>
                    <a:lnTo>
                      <a:pt x="1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5" name="Freeform 61"/>
              <p:cNvSpPr>
                <a:spLocks/>
              </p:cNvSpPr>
              <p:nvPr/>
            </p:nvSpPr>
            <p:spPr bwMode="auto">
              <a:xfrm>
                <a:off x="6179424" y="5871977"/>
                <a:ext cx="31839" cy="30566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2" y="3"/>
                  </a:cxn>
                  <a:cxn ang="0">
                    <a:pos x="3" y="4"/>
                  </a:cxn>
                  <a:cxn ang="0">
                    <a:pos x="4" y="3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6" name="Freeform 62"/>
              <p:cNvSpPr>
                <a:spLocks/>
              </p:cNvSpPr>
              <p:nvPr/>
            </p:nvSpPr>
            <p:spPr bwMode="auto">
              <a:xfrm>
                <a:off x="6097915" y="5764996"/>
                <a:ext cx="40755" cy="30566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5" y="3"/>
                  </a:cxn>
                  <a:cxn ang="0">
                    <a:pos x="4" y="2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2" y="4"/>
                  </a:cxn>
                  <a:cxn ang="0">
                    <a:pos x="3" y="4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lnTo>
                      <a:pt x="5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7" name="Freeform 63"/>
              <p:cNvSpPr>
                <a:spLocks/>
              </p:cNvSpPr>
              <p:nvPr/>
            </p:nvSpPr>
            <p:spPr bwMode="auto">
              <a:xfrm>
                <a:off x="5960368" y="6047731"/>
                <a:ext cx="202499" cy="137547"/>
              </a:xfrm>
              <a:custGeom>
                <a:avLst/>
                <a:gdLst/>
                <a:ahLst/>
                <a:cxnLst>
                  <a:cxn ang="0">
                    <a:pos x="25" y="15"/>
                  </a:cxn>
                  <a:cxn ang="0">
                    <a:pos x="25" y="16"/>
                  </a:cxn>
                  <a:cxn ang="0">
                    <a:pos x="25" y="13"/>
                  </a:cxn>
                  <a:cxn ang="0">
                    <a:pos x="22" y="13"/>
                  </a:cxn>
                  <a:cxn ang="0">
                    <a:pos x="21" y="13"/>
                  </a:cxn>
                  <a:cxn ang="0">
                    <a:pos x="19" y="9"/>
                  </a:cxn>
                  <a:cxn ang="0">
                    <a:pos x="18" y="7"/>
                  </a:cxn>
                  <a:cxn ang="0">
                    <a:pos x="17" y="5"/>
                  </a:cxn>
                  <a:cxn ang="0">
                    <a:pos x="12" y="5"/>
                  </a:cxn>
                  <a:cxn ang="0">
                    <a:pos x="10" y="4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3"/>
                  </a:cxn>
                  <a:cxn ang="0">
                    <a:pos x="4" y="5"/>
                  </a:cxn>
                  <a:cxn ang="0">
                    <a:pos x="6" y="6"/>
                  </a:cxn>
                  <a:cxn ang="0">
                    <a:pos x="8" y="7"/>
                  </a:cxn>
                  <a:cxn ang="0">
                    <a:pos x="9" y="10"/>
                  </a:cxn>
                  <a:cxn ang="0">
                    <a:pos x="11" y="11"/>
                  </a:cxn>
                  <a:cxn ang="0">
                    <a:pos x="15" y="11"/>
                  </a:cxn>
                  <a:cxn ang="0">
                    <a:pos x="18" y="12"/>
                  </a:cxn>
                  <a:cxn ang="0">
                    <a:pos x="19" y="14"/>
                  </a:cxn>
                  <a:cxn ang="0">
                    <a:pos x="20" y="16"/>
                  </a:cxn>
                  <a:cxn ang="0">
                    <a:pos x="22" y="18"/>
                  </a:cxn>
                  <a:cxn ang="0">
                    <a:pos x="23" y="18"/>
                  </a:cxn>
                  <a:cxn ang="0">
                    <a:pos x="25" y="18"/>
                  </a:cxn>
                  <a:cxn ang="0">
                    <a:pos x="25" y="15"/>
                  </a:cxn>
                </a:cxnLst>
                <a:rect l="0" t="0" r="r" b="b"/>
                <a:pathLst>
                  <a:path w="25" h="18">
                    <a:moveTo>
                      <a:pt x="25" y="15"/>
                    </a:moveTo>
                    <a:lnTo>
                      <a:pt x="25" y="16"/>
                    </a:lnTo>
                    <a:lnTo>
                      <a:pt x="25" y="13"/>
                    </a:lnTo>
                    <a:lnTo>
                      <a:pt x="22" y="13"/>
                    </a:lnTo>
                    <a:lnTo>
                      <a:pt x="21" y="13"/>
                    </a:lnTo>
                    <a:lnTo>
                      <a:pt x="19" y="9"/>
                    </a:lnTo>
                    <a:lnTo>
                      <a:pt x="18" y="7"/>
                    </a:lnTo>
                    <a:lnTo>
                      <a:pt x="17" y="5"/>
                    </a:lnTo>
                    <a:lnTo>
                      <a:pt x="12" y="5"/>
                    </a:lnTo>
                    <a:lnTo>
                      <a:pt x="10" y="4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4" y="5"/>
                    </a:lnTo>
                    <a:lnTo>
                      <a:pt x="6" y="6"/>
                    </a:lnTo>
                    <a:lnTo>
                      <a:pt x="8" y="7"/>
                    </a:lnTo>
                    <a:lnTo>
                      <a:pt x="9" y="10"/>
                    </a:lnTo>
                    <a:lnTo>
                      <a:pt x="11" y="11"/>
                    </a:lnTo>
                    <a:lnTo>
                      <a:pt x="15" y="11"/>
                    </a:lnTo>
                    <a:lnTo>
                      <a:pt x="18" y="12"/>
                    </a:lnTo>
                    <a:lnTo>
                      <a:pt x="19" y="14"/>
                    </a:lnTo>
                    <a:lnTo>
                      <a:pt x="20" y="16"/>
                    </a:lnTo>
                    <a:lnTo>
                      <a:pt x="22" y="18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5" y="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8" name="Freeform 64"/>
              <p:cNvSpPr>
                <a:spLocks/>
              </p:cNvSpPr>
              <p:nvPr/>
            </p:nvSpPr>
            <p:spPr bwMode="auto">
              <a:xfrm>
                <a:off x="2823542" y="3426705"/>
                <a:ext cx="444480" cy="473771"/>
              </a:xfrm>
              <a:custGeom>
                <a:avLst/>
                <a:gdLst/>
                <a:ahLst/>
                <a:cxnLst>
                  <a:cxn ang="0">
                    <a:pos x="47" y="3"/>
                  </a:cxn>
                  <a:cxn ang="0">
                    <a:pos x="46" y="1"/>
                  </a:cxn>
                  <a:cxn ang="0">
                    <a:pos x="40" y="1"/>
                  </a:cxn>
                  <a:cxn ang="0">
                    <a:pos x="38" y="5"/>
                  </a:cxn>
                  <a:cxn ang="0">
                    <a:pos x="35" y="8"/>
                  </a:cxn>
                  <a:cxn ang="0">
                    <a:pos x="38" y="10"/>
                  </a:cxn>
                  <a:cxn ang="0">
                    <a:pos x="33" y="13"/>
                  </a:cxn>
                  <a:cxn ang="0">
                    <a:pos x="30" y="14"/>
                  </a:cxn>
                  <a:cxn ang="0">
                    <a:pos x="22" y="10"/>
                  </a:cxn>
                  <a:cxn ang="0">
                    <a:pos x="17" y="14"/>
                  </a:cxn>
                  <a:cxn ang="0">
                    <a:pos x="20" y="18"/>
                  </a:cxn>
                  <a:cxn ang="0">
                    <a:pos x="14" y="22"/>
                  </a:cxn>
                  <a:cxn ang="0">
                    <a:pos x="14" y="27"/>
                  </a:cxn>
                  <a:cxn ang="0">
                    <a:pos x="18" y="30"/>
                  </a:cxn>
                  <a:cxn ang="0">
                    <a:pos x="19" y="33"/>
                  </a:cxn>
                  <a:cxn ang="0">
                    <a:pos x="14" y="39"/>
                  </a:cxn>
                  <a:cxn ang="0">
                    <a:pos x="11" y="41"/>
                  </a:cxn>
                  <a:cxn ang="0">
                    <a:pos x="12" y="41"/>
                  </a:cxn>
                  <a:cxn ang="0">
                    <a:pos x="19" y="41"/>
                  </a:cxn>
                  <a:cxn ang="0">
                    <a:pos x="20" y="41"/>
                  </a:cxn>
                  <a:cxn ang="0">
                    <a:pos x="20" y="44"/>
                  </a:cxn>
                  <a:cxn ang="0">
                    <a:pos x="11" y="43"/>
                  </a:cxn>
                  <a:cxn ang="0">
                    <a:pos x="6" y="45"/>
                  </a:cxn>
                  <a:cxn ang="0">
                    <a:pos x="1" y="47"/>
                  </a:cxn>
                  <a:cxn ang="0">
                    <a:pos x="3" y="50"/>
                  </a:cxn>
                  <a:cxn ang="0">
                    <a:pos x="2" y="54"/>
                  </a:cxn>
                  <a:cxn ang="0">
                    <a:pos x="7" y="55"/>
                  </a:cxn>
                  <a:cxn ang="0">
                    <a:pos x="4" y="57"/>
                  </a:cxn>
                  <a:cxn ang="0">
                    <a:pos x="8" y="58"/>
                  </a:cxn>
                  <a:cxn ang="0">
                    <a:pos x="4" y="59"/>
                  </a:cxn>
                  <a:cxn ang="0">
                    <a:pos x="8" y="61"/>
                  </a:cxn>
                  <a:cxn ang="0">
                    <a:pos x="11" y="61"/>
                  </a:cxn>
                  <a:cxn ang="0">
                    <a:pos x="16" y="62"/>
                  </a:cxn>
                  <a:cxn ang="0">
                    <a:pos x="20" y="60"/>
                  </a:cxn>
                  <a:cxn ang="0">
                    <a:pos x="22" y="61"/>
                  </a:cxn>
                  <a:cxn ang="0">
                    <a:pos x="28" y="60"/>
                  </a:cxn>
                  <a:cxn ang="0">
                    <a:pos x="33" y="58"/>
                  </a:cxn>
                  <a:cxn ang="0">
                    <a:pos x="40" y="59"/>
                  </a:cxn>
                  <a:cxn ang="0">
                    <a:pos x="44" y="57"/>
                  </a:cxn>
                  <a:cxn ang="0">
                    <a:pos x="47" y="51"/>
                  </a:cxn>
                  <a:cxn ang="0">
                    <a:pos x="50" y="45"/>
                  </a:cxn>
                  <a:cxn ang="0">
                    <a:pos x="52" y="40"/>
                  </a:cxn>
                  <a:cxn ang="0">
                    <a:pos x="53" y="29"/>
                  </a:cxn>
                  <a:cxn ang="0">
                    <a:pos x="54" y="26"/>
                  </a:cxn>
                  <a:cxn ang="0">
                    <a:pos x="54" y="20"/>
                  </a:cxn>
                  <a:cxn ang="0">
                    <a:pos x="46" y="20"/>
                  </a:cxn>
                  <a:cxn ang="0">
                    <a:pos x="39" y="12"/>
                  </a:cxn>
                  <a:cxn ang="0">
                    <a:pos x="45" y="8"/>
                  </a:cxn>
                </a:cxnLst>
                <a:rect l="0" t="0" r="r" b="b"/>
                <a:pathLst>
                  <a:path w="55" h="62">
                    <a:moveTo>
                      <a:pt x="47" y="6"/>
                    </a:moveTo>
                    <a:lnTo>
                      <a:pt x="47" y="5"/>
                    </a:lnTo>
                    <a:lnTo>
                      <a:pt x="47" y="5"/>
                    </a:lnTo>
                    <a:lnTo>
                      <a:pt x="47" y="3"/>
                    </a:lnTo>
                    <a:lnTo>
                      <a:pt x="48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9" y="1"/>
                    </a:lnTo>
                    <a:lnTo>
                      <a:pt x="38" y="3"/>
                    </a:lnTo>
                    <a:lnTo>
                      <a:pt x="38" y="4"/>
                    </a:lnTo>
                    <a:lnTo>
                      <a:pt x="38" y="5"/>
                    </a:lnTo>
                    <a:lnTo>
                      <a:pt x="36" y="6"/>
                    </a:lnTo>
                    <a:lnTo>
                      <a:pt x="33" y="6"/>
                    </a:lnTo>
                    <a:lnTo>
                      <a:pt x="33" y="8"/>
                    </a:lnTo>
                    <a:lnTo>
                      <a:pt x="35" y="8"/>
                    </a:lnTo>
                    <a:lnTo>
                      <a:pt x="36" y="9"/>
                    </a:lnTo>
                    <a:lnTo>
                      <a:pt x="37" y="9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7" y="12"/>
                    </a:lnTo>
                    <a:lnTo>
                      <a:pt x="36" y="12"/>
                    </a:lnTo>
                    <a:lnTo>
                      <a:pt x="34" y="12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30" y="14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2" y="10"/>
                    </a:lnTo>
                    <a:lnTo>
                      <a:pt x="20" y="11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7" y="16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0" y="19"/>
                    </a:lnTo>
                    <a:lnTo>
                      <a:pt x="17" y="20"/>
                    </a:lnTo>
                    <a:lnTo>
                      <a:pt x="15" y="21"/>
                    </a:lnTo>
                    <a:lnTo>
                      <a:pt x="14" y="22"/>
                    </a:lnTo>
                    <a:lnTo>
                      <a:pt x="13" y="23"/>
                    </a:lnTo>
                    <a:lnTo>
                      <a:pt x="14" y="25"/>
                    </a:lnTo>
                    <a:lnTo>
                      <a:pt x="15" y="26"/>
                    </a:lnTo>
                    <a:lnTo>
                      <a:pt x="14" y="27"/>
                    </a:lnTo>
                    <a:lnTo>
                      <a:pt x="15" y="27"/>
                    </a:lnTo>
                    <a:lnTo>
                      <a:pt x="17" y="28"/>
                    </a:lnTo>
                    <a:lnTo>
                      <a:pt x="16" y="29"/>
                    </a:lnTo>
                    <a:lnTo>
                      <a:pt x="18" y="30"/>
                    </a:lnTo>
                    <a:lnTo>
                      <a:pt x="22" y="32"/>
                    </a:lnTo>
                    <a:lnTo>
                      <a:pt x="23" y="33"/>
                    </a:lnTo>
                    <a:lnTo>
                      <a:pt x="22" y="33"/>
                    </a:lnTo>
                    <a:lnTo>
                      <a:pt x="19" y="33"/>
                    </a:lnTo>
                    <a:lnTo>
                      <a:pt x="17" y="34"/>
                    </a:lnTo>
                    <a:lnTo>
                      <a:pt x="16" y="36"/>
                    </a:lnTo>
                    <a:lnTo>
                      <a:pt x="16" y="37"/>
                    </a:lnTo>
                    <a:lnTo>
                      <a:pt x="14" y="39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1" y="40"/>
                    </a:lnTo>
                    <a:lnTo>
                      <a:pt x="11" y="41"/>
                    </a:lnTo>
                    <a:lnTo>
                      <a:pt x="10" y="41"/>
                    </a:lnTo>
                    <a:lnTo>
                      <a:pt x="11" y="41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13" y="41"/>
                    </a:lnTo>
                    <a:lnTo>
                      <a:pt x="15" y="42"/>
                    </a:lnTo>
                    <a:lnTo>
                      <a:pt x="17" y="42"/>
                    </a:lnTo>
                    <a:lnTo>
                      <a:pt x="19" y="41"/>
                    </a:lnTo>
                    <a:lnTo>
                      <a:pt x="20" y="40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20" y="41"/>
                    </a:lnTo>
                    <a:lnTo>
                      <a:pt x="20" y="42"/>
                    </a:lnTo>
                    <a:lnTo>
                      <a:pt x="22" y="43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17" y="43"/>
                    </a:lnTo>
                    <a:lnTo>
                      <a:pt x="15" y="43"/>
                    </a:lnTo>
                    <a:lnTo>
                      <a:pt x="12" y="42"/>
                    </a:lnTo>
                    <a:lnTo>
                      <a:pt x="11" y="43"/>
                    </a:lnTo>
                    <a:lnTo>
                      <a:pt x="9" y="45"/>
                    </a:lnTo>
                    <a:lnTo>
                      <a:pt x="8" y="46"/>
                    </a:lnTo>
                    <a:lnTo>
                      <a:pt x="7" y="46"/>
                    </a:lnTo>
                    <a:lnTo>
                      <a:pt x="6" y="45"/>
                    </a:lnTo>
                    <a:lnTo>
                      <a:pt x="5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1" y="47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6" y="49"/>
                    </a:lnTo>
                    <a:lnTo>
                      <a:pt x="3" y="50"/>
                    </a:lnTo>
                    <a:lnTo>
                      <a:pt x="1" y="51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7" y="54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1" y="57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7"/>
                    </a:lnTo>
                    <a:lnTo>
                      <a:pt x="8" y="58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4" y="59"/>
                    </a:lnTo>
                    <a:lnTo>
                      <a:pt x="4" y="59"/>
                    </a:lnTo>
                    <a:lnTo>
                      <a:pt x="4" y="61"/>
                    </a:lnTo>
                    <a:lnTo>
                      <a:pt x="6" y="60"/>
                    </a:lnTo>
                    <a:lnTo>
                      <a:pt x="8" y="61"/>
                    </a:lnTo>
                    <a:lnTo>
                      <a:pt x="8" y="61"/>
                    </a:lnTo>
                    <a:lnTo>
                      <a:pt x="9" y="62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1" y="61"/>
                    </a:lnTo>
                    <a:lnTo>
                      <a:pt x="12" y="62"/>
                    </a:lnTo>
                    <a:lnTo>
                      <a:pt x="13" y="62"/>
                    </a:lnTo>
                    <a:lnTo>
                      <a:pt x="15" y="62"/>
                    </a:lnTo>
                    <a:lnTo>
                      <a:pt x="16" y="62"/>
                    </a:lnTo>
                    <a:lnTo>
                      <a:pt x="18" y="62"/>
                    </a:lnTo>
                    <a:lnTo>
                      <a:pt x="19" y="62"/>
                    </a:lnTo>
                    <a:lnTo>
                      <a:pt x="20" y="61"/>
                    </a:lnTo>
                    <a:lnTo>
                      <a:pt x="20" y="60"/>
                    </a:lnTo>
                    <a:lnTo>
                      <a:pt x="21" y="58"/>
                    </a:lnTo>
                    <a:lnTo>
                      <a:pt x="21" y="59"/>
                    </a:lnTo>
                    <a:lnTo>
                      <a:pt x="21" y="60"/>
                    </a:lnTo>
                    <a:lnTo>
                      <a:pt x="22" y="61"/>
                    </a:lnTo>
                    <a:lnTo>
                      <a:pt x="25" y="61"/>
                    </a:lnTo>
                    <a:lnTo>
                      <a:pt x="26" y="59"/>
                    </a:lnTo>
                    <a:lnTo>
                      <a:pt x="27" y="60"/>
                    </a:lnTo>
                    <a:lnTo>
                      <a:pt x="28" y="60"/>
                    </a:lnTo>
                    <a:lnTo>
                      <a:pt x="29" y="60"/>
                    </a:lnTo>
                    <a:lnTo>
                      <a:pt x="30" y="58"/>
                    </a:lnTo>
                    <a:lnTo>
                      <a:pt x="30" y="58"/>
                    </a:lnTo>
                    <a:lnTo>
                      <a:pt x="33" y="58"/>
                    </a:lnTo>
                    <a:lnTo>
                      <a:pt x="35" y="58"/>
                    </a:lnTo>
                    <a:lnTo>
                      <a:pt x="36" y="58"/>
                    </a:lnTo>
                    <a:lnTo>
                      <a:pt x="38" y="58"/>
                    </a:lnTo>
                    <a:lnTo>
                      <a:pt x="40" y="59"/>
                    </a:lnTo>
                    <a:lnTo>
                      <a:pt x="41" y="60"/>
                    </a:lnTo>
                    <a:lnTo>
                      <a:pt x="43" y="61"/>
                    </a:lnTo>
                    <a:lnTo>
                      <a:pt x="44" y="59"/>
                    </a:lnTo>
                    <a:lnTo>
                      <a:pt x="44" y="57"/>
                    </a:lnTo>
                    <a:lnTo>
                      <a:pt x="44" y="56"/>
                    </a:lnTo>
                    <a:lnTo>
                      <a:pt x="46" y="54"/>
                    </a:lnTo>
                    <a:lnTo>
                      <a:pt x="47" y="51"/>
                    </a:lnTo>
                    <a:lnTo>
                      <a:pt x="47" y="51"/>
                    </a:lnTo>
                    <a:lnTo>
                      <a:pt x="49" y="50"/>
                    </a:lnTo>
                    <a:lnTo>
                      <a:pt x="50" y="48"/>
                    </a:lnTo>
                    <a:lnTo>
                      <a:pt x="50" y="47"/>
                    </a:lnTo>
                    <a:lnTo>
                      <a:pt x="50" y="45"/>
                    </a:lnTo>
                    <a:lnTo>
                      <a:pt x="51" y="44"/>
                    </a:lnTo>
                    <a:lnTo>
                      <a:pt x="51" y="41"/>
                    </a:lnTo>
                    <a:lnTo>
                      <a:pt x="51" y="40"/>
                    </a:lnTo>
                    <a:lnTo>
                      <a:pt x="52" y="40"/>
                    </a:lnTo>
                    <a:lnTo>
                      <a:pt x="53" y="39"/>
                    </a:lnTo>
                    <a:lnTo>
                      <a:pt x="53" y="37"/>
                    </a:lnTo>
                    <a:lnTo>
                      <a:pt x="53" y="35"/>
                    </a:lnTo>
                    <a:lnTo>
                      <a:pt x="53" y="29"/>
                    </a:lnTo>
                    <a:lnTo>
                      <a:pt x="53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4" y="26"/>
                    </a:lnTo>
                    <a:lnTo>
                      <a:pt x="55" y="24"/>
                    </a:lnTo>
                    <a:lnTo>
                      <a:pt x="55" y="24"/>
                    </a:lnTo>
                    <a:lnTo>
                      <a:pt x="55" y="22"/>
                    </a:lnTo>
                    <a:lnTo>
                      <a:pt x="54" y="20"/>
                    </a:lnTo>
                    <a:lnTo>
                      <a:pt x="54" y="18"/>
                    </a:lnTo>
                    <a:lnTo>
                      <a:pt x="51" y="18"/>
                    </a:lnTo>
                    <a:lnTo>
                      <a:pt x="48" y="18"/>
                    </a:lnTo>
                    <a:lnTo>
                      <a:pt x="46" y="20"/>
                    </a:lnTo>
                    <a:lnTo>
                      <a:pt x="43" y="21"/>
                    </a:lnTo>
                    <a:lnTo>
                      <a:pt x="41" y="19"/>
                    </a:lnTo>
                    <a:lnTo>
                      <a:pt x="41" y="15"/>
                    </a:lnTo>
                    <a:lnTo>
                      <a:pt x="39" y="12"/>
                    </a:lnTo>
                    <a:lnTo>
                      <a:pt x="41" y="12"/>
                    </a:lnTo>
                    <a:lnTo>
                      <a:pt x="42" y="9"/>
                    </a:lnTo>
                    <a:lnTo>
                      <a:pt x="44" y="10"/>
                    </a:lnTo>
                    <a:lnTo>
                      <a:pt x="45" y="8"/>
                    </a:lnTo>
                    <a:lnTo>
                      <a:pt x="46" y="6"/>
                    </a:lnTo>
                    <a:lnTo>
                      <a:pt x="47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59" name="Freeform 65"/>
              <p:cNvSpPr>
                <a:spLocks/>
              </p:cNvSpPr>
              <p:nvPr/>
            </p:nvSpPr>
            <p:spPr bwMode="auto">
              <a:xfrm>
                <a:off x="4173536" y="4916792"/>
                <a:ext cx="1253202" cy="1344900"/>
              </a:xfrm>
              <a:custGeom>
                <a:avLst/>
                <a:gdLst/>
                <a:ahLst/>
                <a:cxnLst>
                  <a:cxn ang="0">
                    <a:pos x="92" y="28"/>
                  </a:cxn>
                  <a:cxn ang="0">
                    <a:pos x="89" y="24"/>
                  </a:cxn>
                  <a:cxn ang="0">
                    <a:pos x="87" y="18"/>
                  </a:cxn>
                  <a:cxn ang="0">
                    <a:pos x="86" y="15"/>
                  </a:cxn>
                  <a:cxn ang="0">
                    <a:pos x="86" y="10"/>
                  </a:cxn>
                  <a:cxn ang="0">
                    <a:pos x="75" y="7"/>
                  </a:cxn>
                  <a:cxn ang="0">
                    <a:pos x="70" y="1"/>
                  </a:cxn>
                  <a:cxn ang="0">
                    <a:pos x="66" y="1"/>
                  </a:cxn>
                  <a:cxn ang="0">
                    <a:pos x="52" y="4"/>
                  </a:cxn>
                  <a:cxn ang="0">
                    <a:pos x="49" y="7"/>
                  </a:cxn>
                  <a:cxn ang="0">
                    <a:pos x="45" y="12"/>
                  </a:cxn>
                  <a:cxn ang="0">
                    <a:pos x="35" y="9"/>
                  </a:cxn>
                  <a:cxn ang="0">
                    <a:pos x="29" y="18"/>
                  </a:cxn>
                  <a:cxn ang="0">
                    <a:pos x="21" y="10"/>
                  </a:cxn>
                  <a:cxn ang="0">
                    <a:pos x="16" y="17"/>
                  </a:cxn>
                  <a:cxn ang="0">
                    <a:pos x="7" y="17"/>
                  </a:cxn>
                  <a:cxn ang="0">
                    <a:pos x="3" y="20"/>
                  </a:cxn>
                  <a:cxn ang="0">
                    <a:pos x="2" y="30"/>
                  </a:cxn>
                  <a:cxn ang="0">
                    <a:pos x="1" y="36"/>
                  </a:cxn>
                  <a:cxn ang="0">
                    <a:pos x="2" y="47"/>
                  </a:cxn>
                  <a:cxn ang="0">
                    <a:pos x="9" y="53"/>
                  </a:cxn>
                  <a:cxn ang="0">
                    <a:pos x="13" y="58"/>
                  </a:cxn>
                  <a:cxn ang="0">
                    <a:pos x="21" y="51"/>
                  </a:cxn>
                  <a:cxn ang="0">
                    <a:pos x="30" y="49"/>
                  </a:cxn>
                  <a:cxn ang="0">
                    <a:pos x="44" y="62"/>
                  </a:cxn>
                  <a:cxn ang="0">
                    <a:pos x="48" y="77"/>
                  </a:cxn>
                  <a:cxn ang="0">
                    <a:pos x="58" y="88"/>
                  </a:cxn>
                  <a:cxn ang="0">
                    <a:pos x="67" y="98"/>
                  </a:cxn>
                  <a:cxn ang="0">
                    <a:pos x="81" y="111"/>
                  </a:cxn>
                  <a:cxn ang="0">
                    <a:pos x="93" y="119"/>
                  </a:cxn>
                  <a:cxn ang="0">
                    <a:pos x="102" y="123"/>
                  </a:cxn>
                  <a:cxn ang="0">
                    <a:pos x="105" y="130"/>
                  </a:cxn>
                  <a:cxn ang="0">
                    <a:pos x="113" y="134"/>
                  </a:cxn>
                  <a:cxn ang="0">
                    <a:pos x="117" y="139"/>
                  </a:cxn>
                  <a:cxn ang="0">
                    <a:pos x="123" y="154"/>
                  </a:cxn>
                  <a:cxn ang="0">
                    <a:pos x="119" y="164"/>
                  </a:cxn>
                  <a:cxn ang="0">
                    <a:pos x="117" y="175"/>
                  </a:cxn>
                  <a:cxn ang="0">
                    <a:pos x="123" y="173"/>
                  </a:cxn>
                  <a:cxn ang="0">
                    <a:pos x="129" y="165"/>
                  </a:cxn>
                  <a:cxn ang="0">
                    <a:pos x="135" y="155"/>
                  </a:cxn>
                  <a:cxn ang="0">
                    <a:pos x="136" y="149"/>
                  </a:cxn>
                  <a:cxn ang="0">
                    <a:pos x="131" y="142"/>
                  </a:cxn>
                  <a:cxn ang="0">
                    <a:pos x="131" y="129"/>
                  </a:cxn>
                  <a:cxn ang="0">
                    <a:pos x="145" y="129"/>
                  </a:cxn>
                  <a:cxn ang="0">
                    <a:pos x="153" y="137"/>
                  </a:cxn>
                  <a:cxn ang="0">
                    <a:pos x="153" y="128"/>
                  </a:cxn>
                  <a:cxn ang="0">
                    <a:pos x="138" y="118"/>
                  </a:cxn>
                  <a:cxn ang="0">
                    <a:pos x="122" y="109"/>
                  </a:cxn>
                  <a:cxn ang="0">
                    <a:pos x="120" y="104"/>
                  </a:cxn>
                  <a:cxn ang="0">
                    <a:pos x="119" y="98"/>
                  </a:cxn>
                  <a:cxn ang="0">
                    <a:pos x="115" y="99"/>
                  </a:cxn>
                  <a:cxn ang="0">
                    <a:pos x="106" y="98"/>
                  </a:cxn>
                  <a:cxn ang="0">
                    <a:pos x="100" y="93"/>
                  </a:cxn>
                  <a:cxn ang="0">
                    <a:pos x="91" y="80"/>
                  </a:cxn>
                  <a:cxn ang="0">
                    <a:pos x="88" y="69"/>
                  </a:cxn>
                  <a:cxn ang="0">
                    <a:pos x="84" y="65"/>
                  </a:cxn>
                  <a:cxn ang="0">
                    <a:pos x="75" y="58"/>
                  </a:cxn>
                  <a:cxn ang="0">
                    <a:pos x="71" y="47"/>
                  </a:cxn>
                  <a:cxn ang="0">
                    <a:pos x="73" y="38"/>
                  </a:cxn>
                  <a:cxn ang="0">
                    <a:pos x="74" y="30"/>
                  </a:cxn>
                  <a:cxn ang="0">
                    <a:pos x="82" y="27"/>
                  </a:cxn>
                  <a:cxn ang="0">
                    <a:pos x="90" y="27"/>
                  </a:cxn>
                </a:cxnLst>
                <a:rect l="0" t="0" r="r" b="b"/>
                <a:pathLst>
                  <a:path w="155" h="176">
                    <a:moveTo>
                      <a:pt x="89" y="30"/>
                    </a:moveTo>
                    <a:lnTo>
                      <a:pt x="90" y="30"/>
                    </a:lnTo>
                    <a:lnTo>
                      <a:pt x="91" y="30"/>
                    </a:lnTo>
                    <a:lnTo>
                      <a:pt x="92" y="29"/>
                    </a:lnTo>
                    <a:lnTo>
                      <a:pt x="92" y="28"/>
                    </a:lnTo>
                    <a:lnTo>
                      <a:pt x="92" y="27"/>
                    </a:lnTo>
                    <a:lnTo>
                      <a:pt x="91" y="26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89" y="24"/>
                    </a:lnTo>
                    <a:lnTo>
                      <a:pt x="88" y="24"/>
                    </a:lnTo>
                    <a:lnTo>
                      <a:pt x="88" y="22"/>
                    </a:lnTo>
                    <a:lnTo>
                      <a:pt x="88" y="21"/>
                    </a:lnTo>
                    <a:lnTo>
                      <a:pt x="87" y="20"/>
                    </a:lnTo>
                    <a:lnTo>
                      <a:pt x="87" y="18"/>
                    </a:lnTo>
                    <a:lnTo>
                      <a:pt x="88" y="17"/>
                    </a:lnTo>
                    <a:lnTo>
                      <a:pt x="88" y="17"/>
                    </a:lnTo>
                    <a:lnTo>
                      <a:pt x="87" y="17"/>
                    </a:lnTo>
                    <a:lnTo>
                      <a:pt x="86" y="16"/>
                    </a:lnTo>
                    <a:lnTo>
                      <a:pt x="86" y="15"/>
                    </a:lnTo>
                    <a:lnTo>
                      <a:pt x="87" y="13"/>
                    </a:lnTo>
                    <a:lnTo>
                      <a:pt x="88" y="12"/>
                    </a:lnTo>
                    <a:lnTo>
                      <a:pt x="89" y="11"/>
                    </a:lnTo>
                    <a:lnTo>
                      <a:pt x="87" y="11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2" y="10"/>
                    </a:lnTo>
                    <a:lnTo>
                      <a:pt x="80" y="9"/>
                    </a:lnTo>
                    <a:lnTo>
                      <a:pt x="77" y="9"/>
                    </a:lnTo>
                    <a:lnTo>
                      <a:pt x="75" y="7"/>
                    </a:lnTo>
                    <a:lnTo>
                      <a:pt x="74" y="7"/>
                    </a:lnTo>
                    <a:lnTo>
                      <a:pt x="73" y="6"/>
                    </a:lnTo>
                    <a:lnTo>
                      <a:pt x="72" y="5"/>
                    </a:lnTo>
                    <a:lnTo>
                      <a:pt x="71" y="3"/>
                    </a:lnTo>
                    <a:lnTo>
                      <a:pt x="70" y="1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8" y="1"/>
                    </a:lnTo>
                    <a:lnTo>
                      <a:pt x="66" y="1"/>
                    </a:lnTo>
                    <a:lnTo>
                      <a:pt x="61" y="1"/>
                    </a:lnTo>
                    <a:lnTo>
                      <a:pt x="58" y="2"/>
                    </a:lnTo>
                    <a:lnTo>
                      <a:pt x="57" y="3"/>
                    </a:lnTo>
                    <a:lnTo>
                      <a:pt x="53" y="4"/>
                    </a:lnTo>
                    <a:lnTo>
                      <a:pt x="52" y="4"/>
                    </a:lnTo>
                    <a:lnTo>
                      <a:pt x="50" y="3"/>
                    </a:lnTo>
                    <a:lnTo>
                      <a:pt x="49" y="2"/>
                    </a:lnTo>
                    <a:lnTo>
                      <a:pt x="49" y="4"/>
                    </a:lnTo>
                    <a:lnTo>
                      <a:pt x="49" y="5"/>
                    </a:lnTo>
                    <a:lnTo>
                      <a:pt x="49" y="7"/>
                    </a:lnTo>
                    <a:lnTo>
                      <a:pt x="48" y="7"/>
                    </a:lnTo>
                    <a:lnTo>
                      <a:pt x="45" y="7"/>
                    </a:lnTo>
                    <a:lnTo>
                      <a:pt x="45" y="9"/>
                    </a:lnTo>
                    <a:lnTo>
                      <a:pt x="45" y="10"/>
                    </a:lnTo>
                    <a:lnTo>
                      <a:pt x="45" y="12"/>
                    </a:lnTo>
                    <a:lnTo>
                      <a:pt x="45" y="13"/>
                    </a:lnTo>
                    <a:lnTo>
                      <a:pt x="40" y="12"/>
                    </a:lnTo>
                    <a:lnTo>
                      <a:pt x="38" y="11"/>
                    </a:lnTo>
                    <a:lnTo>
                      <a:pt x="36" y="10"/>
                    </a:lnTo>
                    <a:lnTo>
                      <a:pt x="35" y="9"/>
                    </a:lnTo>
                    <a:lnTo>
                      <a:pt x="34" y="12"/>
                    </a:lnTo>
                    <a:lnTo>
                      <a:pt x="31" y="16"/>
                    </a:lnTo>
                    <a:lnTo>
                      <a:pt x="31" y="18"/>
                    </a:lnTo>
                    <a:lnTo>
                      <a:pt x="30" y="19"/>
                    </a:lnTo>
                    <a:lnTo>
                      <a:pt x="29" y="18"/>
                    </a:lnTo>
                    <a:lnTo>
                      <a:pt x="27" y="16"/>
                    </a:lnTo>
                    <a:lnTo>
                      <a:pt x="25" y="14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1" y="10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7" y="16"/>
                    </a:lnTo>
                    <a:lnTo>
                      <a:pt x="16" y="17"/>
                    </a:lnTo>
                    <a:lnTo>
                      <a:pt x="13" y="17"/>
                    </a:lnTo>
                    <a:lnTo>
                      <a:pt x="12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3" y="20"/>
                    </a:lnTo>
                    <a:lnTo>
                      <a:pt x="3" y="21"/>
                    </a:lnTo>
                    <a:lnTo>
                      <a:pt x="4" y="24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2" y="30"/>
                    </a:lnTo>
                    <a:lnTo>
                      <a:pt x="1" y="32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2" y="37"/>
                    </a:lnTo>
                    <a:lnTo>
                      <a:pt x="2" y="39"/>
                    </a:lnTo>
                    <a:lnTo>
                      <a:pt x="2" y="41"/>
                    </a:lnTo>
                    <a:lnTo>
                      <a:pt x="1" y="44"/>
                    </a:lnTo>
                    <a:lnTo>
                      <a:pt x="2" y="47"/>
                    </a:lnTo>
                    <a:lnTo>
                      <a:pt x="3" y="49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9" y="50"/>
                    </a:lnTo>
                    <a:lnTo>
                      <a:pt x="9" y="53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9" y="57"/>
                    </a:lnTo>
                    <a:lnTo>
                      <a:pt x="10" y="58"/>
                    </a:lnTo>
                    <a:lnTo>
                      <a:pt x="13" y="58"/>
                    </a:lnTo>
                    <a:lnTo>
                      <a:pt x="16" y="57"/>
                    </a:lnTo>
                    <a:lnTo>
                      <a:pt x="17" y="56"/>
                    </a:lnTo>
                    <a:lnTo>
                      <a:pt x="17" y="54"/>
                    </a:lnTo>
                    <a:lnTo>
                      <a:pt x="20" y="51"/>
                    </a:lnTo>
                    <a:lnTo>
                      <a:pt x="21" y="51"/>
                    </a:lnTo>
                    <a:lnTo>
                      <a:pt x="21" y="49"/>
                    </a:lnTo>
                    <a:lnTo>
                      <a:pt x="24" y="48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0" y="49"/>
                    </a:lnTo>
                    <a:lnTo>
                      <a:pt x="32" y="50"/>
                    </a:lnTo>
                    <a:lnTo>
                      <a:pt x="39" y="56"/>
                    </a:lnTo>
                    <a:lnTo>
                      <a:pt x="43" y="58"/>
                    </a:lnTo>
                    <a:lnTo>
                      <a:pt x="44" y="59"/>
                    </a:lnTo>
                    <a:lnTo>
                      <a:pt x="44" y="62"/>
                    </a:lnTo>
                    <a:lnTo>
                      <a:pt x="45" y="66"/>
                    </a:lnTo>
                    <a:lnTo>
                      <a:pt x="46" y="71"/>
                    </a:lnTo>
                    <a:lnTo>
                      <a:pt x="47" y="74"/>
                    </a:lnTo>
                    <a:lnTo>
                      <a:pt x="47" y="76"/>
                    </a:lnTo>
                    <a:lnTo>
                      <a:pt x="48" y="77"/>
                    </a:lnTo>
                    <a:lnTo>
                      <a:pt x="52" y="81"/>
                    </a:lnTo>
                    <a:lnTo>
                      <a:pt x="54" y="85"/>
                    </a:lnTo>
                    <a:lnTo>
                      <a:pt x="54" y="88"/>
                    </a:lnTo>
                    <a:lnTo>
                      <a:pt x="56" y="88"/>
                    </a:lnTo>
                    <a:lnTo>
                      <a:pt x="58" y="88"/>
                    </a:lnTo>
                    <a:lnTo>
                      <a:pt x="60" y="90"/>
                    </a:lnTo>
                    <a:lnTo>
                      <a:pt x="62" y="93"/>
                    </a:lnTo>
                    <a:lnTo>
                      <a:pt x="64" y="95"/>
                    </a:lnTo>
                    <a:lnTo>
                      <a:pt x="66" y="96"/>
                    </a:lnTo>
                    <a:lnTo>
                      <a:pt x="67" y="98"/>
                    </a:lnTo>
                    <a:lnTo>
                      <a:pt x="70" y="102"/>
                    </a:lnTo>
                    <a:lnTo>
                      <a:pt x="73" y="106"/>
                    </a:lnTo>
                    <a:lnTo>
                      <a:pt x="77" y="109"/>
                    </a:lnTo>
                    <a:lnTo>
                      <a:pt x="79" y="111"/>
                    </a:lnTo>
                    <a:lnTo>
                      <a:pt x="81" y="111"/>
                    </a:lnTo>
                    <a:lnTo>
                      <a:pt x="87" y="111"/>
                    </a:lnTo>
                    <a:lnTo>
                      <a:pt x="89" y="112"/>
                    </a:lnTo>
                    <a:lnTo>
                      <a:pt x="91" y="114"/>
                    </a:lnTo>
                    <a:lnTo>
                      <a:pt x="92" y="116"/>
                    </a:lnTo>
                    <a:lnTo>
                      <a:pt x="93" y="119"/>
                    </a:lnTo>
                    <a:lnTo>
                      <a:pt x="98" y="121"/>
                    </a:lnTo>
                    <a:lnTo>
                      <a:pt x="98" y="122"/>
                    </a:lnTo>
                    <a:lnTo>
                      <a:pt x="98" y="124"/>
                    </a:lnTo>
                    <a:lnTo>
                      <a:pt x="100" y="124"/>
                    </a:lnTo>
                    <a:lnTo>
                      <a:pt x="102" y="123"/>
                    </a:lnTo>
                    <a:lnTo>
                      <a:pt x="104" y="124"/>
                    </a:lnTo>
                    <a:lnTo>
                      <a:pt x="105" y="125"/>
                    </a:lnTo>
                    <a:lnTo>
                      <a:pt x="106" y="128"/>
                    </a:lnTo>
                    <a:lnTo>
                      <a:pt x="106" y="129"/>
                    </a:lnTo>
                    <a:lnTo>
                      <a:pt x="105" y="130"/>
                    </a:lnTo>
                    <a:lnTo>
                      <a:pt x="107" y="132"/>
                    </a:lnTo>
                    <a:lnTo>
                      <a:pt x="110" y="133"/>
                    </a:lnTo>
                    <a:lnTo>
                      <a:pt x="111" y="134"/>
                    </a:lnTo>
                    <a:lnTo>
                      <a:pt x="112" y="136"/>
                    </a:lnTo>
                    <a:lnTo>
                      <a:pt x="113" y="134"/>
                    </a:lnTo>
                    <a:lnTo>
                      <a:pt x="115" y="134"/>
                    </a:lnTo>
                    <a:lnTo>
                      <a:pt x="115" y="135"/>
                    </a:lnTo>
                    <a:lnTo>
                      <a:pt x="116" y="136"/>
                    </a:lnTo>
                    <a:lnTo>
                      <a:pt x="116" y="137"/>
                    </a:lnTo>
                    <a:lnTo>
                      <a:pt x="117" y="139"/>
                    </a:lnTo>
                    <a:lnTo>
                      <a:pt x="118" y="142"/>
                    </a:lnTo>
                    <a:lnTo>
                      <a:pt x="119" y="145"/>
                    </a:lnTo>
                    <a:lnTo>
                      <a:pt x="121" y="147"/>
                    </a:lnTo>
                    <a:lnTo>
                      <a:pt x="122" y="152"/>
                    </a:lnTo>
                    <a:lnTo>
                      <a:pt x="123" y="154"/>
                    </a:lnTo>
                    <a:lnTo>
                      <a:pt x="123" y="157"/>
                    </a:lnTo>
                    <a:lnTo>
                      <a:pt x="124" y="158"/>
                    </a:lnTo>
                    <a:lnTo>
                      <a:pt x="120" y="160"/>
                    </a:lnTo>
                    <a:lnTo>
                      <a:pt x="118" y="161"/>
                    </a:lnTo>
                    <a:lnTo>
                      <a:pt x="119" y="164"/>
                    </a:lnTo>
                    <a:lnTo>
                      <a:pt x="117" y="167"/>
                    </a:lnTo>
                    <a:lnTo>
                      <a:pt x="116" y="170"/>
                    </a:lnTo>
                    <a:lnTo>
                      <a:pt x="117" y="174"/>
                    </a:lnTo>
                    <a:lnTo>
                      <a:pt x="117" y="175"/>
                    </a:lnTo>
                    <a:lnTo>
                      <a:pt x="117" y="175"/>
                    </a:lnTo>
                    <a:lnTo>
                      <a:pt x="117" y="176"/>
                    </a:lnTo>
                    <a:lnTo>
                      <a:pt x="119" y="176"/>
                    </a:lnTo>
                    <a:lnTo>
                      <a:pt x="121" y="175"/>
                    </a:lnTo>
                    <a:lnTo>
                      <a:pt x="122" y="175"/>
                    </a:lnTo>
                    <a:lnTo>
                      <a:pt x="123" y="173"/>
                    </a:lnTo>
                    <a:lnTo>
                      <a:pt x="124" y="170"/>
                    </a:lnTo>
                    <a:lnTo>
                      <a:pt x="125" y="169"/>
                    </a:lnTo>
                    <a:lnTo>
                      <a:pt x="127" y="167"/>
                    </a:lnTo>
                    <a:lnTo>
                      <a:pt x="128" y="167"/>
                    </a:lnTo>
                    <a:lnTo>
                      <a:pt x="129" y="165"/>
                    </a:lnTo>
                    <a:lnTo>
                      <a:pt x="129" y="162"/>
                    </a:lnTo>
                    <a:lnTo>
                      <a:pt x="129" y="159"/>
                    </a:lnTo>
                    <a:lnTo>
                      <a:pt x="130" y="158"/>
                    </a:lnTo>
                    <a:lnTo>
                      <a:pt x="132" y="157"/>
                    </a:lnTo>
                    <a:lnTo>
                      <a:pt x="135" y="155"/>
                    </a:lnTo>
                    <a:lnTo>
                      <a:pt x="136" y="155"/>
                    </a:lnTo>
                    <a:lnTo>
                      <a:pt x="136" y="154"/>
                    </a:lnTo>
                    <a:lnTo>
                      <a:pt x="136" y="153"/>
                    </a:lnTo>
                    <a:lnTo>
                      <a:pt x="136" y="150"/>
                    </a:lnTo>
                    <a:lnTo>
                      <a:pt x="136" y="149"/>
                    </a:lnTo>
                    <a:lnTo>
                      <a:pt x="136" y="146"/>
                    </a:lnTo>
                    <a:lnTo>
                      <a:pt x="136" y="146"/>
                    </a:lnTo>
                    <a:lnTo>
                      <a:pt x="134" y="145"/>
                    </a:lnTo>
                    <a:lnTo>
                      <a:pt x="132" y="144"/>
                    </a:lnTo>
                    <a:lnTo>
                      <a:pt x="131" y="142"/>
                    </a:lnTo>
                    <a:lnTo>
                      <a:pt x="128" y="140"/>
                    </a:lnTo>
                    <a:lnTo>
                      <a:pt x="128" y="138"/>
                    </a:lnTo>
                    <a:lnTo>
                      <a:pt x="129" y="135"/>
                    </a:lnTo>
                    <a:lnTo>
                      <a:pt x="129" y="132"/>
                    </a:lnTo>
                    <a:lnTo>
                      <a:pt x="131" y="129"/>
                    </a:lnTo>
                    <a:lnTo>
                      <a:pt x="134" y="126"/>
                    </a:lnTo>
                    <a:lnTo>
                      <a:pt x="137" y="125"/>
                    </a:lnTo>
                    <a:lnTo>
                      <a:pt x="138" y="126"/>
                    </a:lnTo>
                    <a:lnTo>
                      <a:pt x="141" y="128"/>
                    </a:lnTo>
                    <a:lnTo>
                      <a:pt x="145" y="129"/>
                    </a:lnTo>
                    <a:lnTo>
                      <a:pt x="147" y="131"/>
                    </a:lnTo>
                    <a:lnTo>
                      <a:pt x="148" y="133"/>
                    </a:lnTo>
                    <a:lnTo>
                      <a:pt x="150" y="136"/>
                    </a:lnTo>
                    <a:lnTo>
                      <a:pt x="153" y="137"/>
                    </a:lnTo>
                    <a:lnTo>
                      <a:pt x="153" y="137"/>
                    </a:lnTo>
                    <a:lnTo>
                      <a:pt x="153" y="137"/>
                    </a:lnTo>
                    <a:lnTo>
                      <a:pt x="154" y="135"/>
                    </a:lnTo>
                    <a:lnTo>
                      <a:pt x="155" y="132"/>
                    </a:lnTo>
                    <a:lnTo>
                      <a:pt x="154" y="131"/>
                    </a:lnTo>
                    <a:lnTo>
                      <a:pt x="153" y="128"/>
                    </a:lnTo>
                    <a:lnTo>
                      <a:pt x="150" y="126"/>
                    </a:lnTo>
                    <a:lnTo>
                      <a:pt x="148" y="123"/>
                    </a:lnTo>
                    <a:lnTo>
                      <a:pt x="147" y="121"/>
                    </a:lnTo>
                    <a:lnTo>
                      <a:pt x="145" y="120"/>
                    </a:lnTo>
                    <a:lnTo>
                      <a:pt x="138" y="118"/>
                    </a:lnTo>
                    <a:lnTo>
                      <a:pt x="136" y="115"/>
                    </a:lnTo>
                    <a:lnTo>
                      <a:pt x="133" y="114"/>
                    </a:lnTo>
                    <a:lnTo>
                      <a:pt x="127" y="111"/>
                    </a:lnTo>
                    <a:lnTo>
                      <a:pt x="124" y="110"/>
                    </a:lnTo>
                    <a:lnTo>
                      <a:pt x="122" y="109"/>
                    </a:lnTo>
                    <a:lnTo>
                      <a:pt x="120" y="108"/>
                    </a:lnTo>
                    <a:lnTo>
                      <a:pt x="119" y="108"/>
                    </a:lnTo>
                    <a:lnTo>
                      <a:pt x="118" y="107"/>
                    </a:lnTo>
                    <a:lnTo>
                      <a:pt x="118" y="105"/>
                    </a:lnTo>
                    <a:lnTo>
                      <a:pt x="120" y="104"/>
                    </a:lnTo>
                    <a:lnTo>
                      <a:pt x="122" y="102"/>
                    </a:lnTo>
                    <a:lnTo>
                      <a:pt x="122" y="100"/>
                    </a:lnTo>
                    <a:lnTo>
                      <a:pt x="121" y="99"/>
                    </a:lnTo>
                    <a:lnTo>
                      <a:pt x="120" y="98"/>
                    </a:lnTo>
                    <a:lnTo>
                      <a:pt x="119" y="98"/>
                    </a:lnTo>
                    <a:lnTo>
                      <a:pt x="118" y="98"/>
                    </a:lnTo>
                    <a:lnTo>
                      <a:pt x="117" y="99"/>
                    </a:lnTo>
                    <a:lnTo>
                      <a:pt x="119" y="98"/>
                    </a:lnTo>
                    <a:lnTo>
                      <a:pt x="117" y="99"/>
                    </a:lnTo>
                    <a:lnTo>
                      <a:pt x="115" y="99"/>
                    </a:lnTo>
                    <a:lnTo>
                      <a:pt x="112" y="99"/>
                    </a:lnTo>
                    <a:lnTo>
                      <a:pt x="109" y="99"/>
                    </a:lnTo>
                    <a:lnTo>
                      <a:pt x="109" y="99"/>
                    </a:lnTo>
                    <a:lnTo>
                      <a:pt x="109" y="101"/>
                    </a:lnTo>
                    <a:lnTo>
                      <a:pt x="106" y="98"/>
                    </a:lnTo>
                    <a:lnTo>
                      <a:pt x="103" y="96"/>
                    </a:lnTo>
                    <a:lnTo>
                      <a:pt x="102" y="95"/>
                    </a:lnTo>
                    <a:lnTo>
                      <a:pt x="102" y="96"/>
                    </a:lnTo>
                    <a:lnTo>
                      <a:pt x="101" y="93"/>
                    </a:lnTo>
                    <a:lnTo>
                      <a:pt x="100" y="93"/>
                    </a:lnTo>
                    <a:lnTo>
                      <a:pt x="100" y="93"/>
                    </a:lnTo>
                    <a:lnTo>
                      <a:pt x="96" y="88"/>
                    </a:lnTo>
                    <a:lnTo>
                      <a:pt x="94" y="86"/>
                    </a:lnTo>
                    <a:lnTo>
                      <a:pt x="92" y="82"/>
                    </a:lnTo>
                    <a:lnTo>
                      <a:pt x="91" y="80"/>
                    </a:lnTo>
                    <a:lnTo>
                      <a:pt x="91" y="78"/>
                    </a:lnTo>
                    <a:lnTo>
                      <a:pt x="90" y="76"/>
                    </a:lnTo>
                    <a:lnTo>
                      <a:pt x="89" y="73"/>
                    </a:lnTo>
                    <a:lnTo>
                      <a:pt x="89" y="70"/>
                    </a:lnTo>
                    <a:lnTo>
                      <a:pt x="88" y="69"/>
                    </a:lnTo>
                    <a:lnTo>
                      <a:pt x="87" y="67"/>
                    </a:lnTo>
                    <a:lnTo>
                      <a:pt x="86" y="66"/>
                    </a:lnTo>
                    <a:lnTo>
                      <a:pt x="84" y="66"/>
                    </a:lnTo>
                    <a:lnTo>
                      <a:pt x="84" y="65"/>
                    </a:lnTo>
                    <a:lnTo>
                      <a:pt x="84" y="65"/>
                    </a:lnTo>
                    <a:lnTo>
                      <a:pt x="83" y="64"/>
                    </a:lnTo>
                    <a:lnTo>
                      <a:pt x="81" y="62"/>
                    </a:lnTo>
                    <a:lnTo>
                      <a:pt x="79" y="60"/>
                    </a:lnTo>
                    <a:lnTo>
                      <a:pt x="77" y="60"/>
                    </a:lnTo>
                    <a:lnTo>
                      <a:pt x="75" y="58"/>
                    </a:lnTo>
                    <a:lnTo>
                      <a:pt x="74" y="58"/>
                    </a:lnTo>
                    <a:lnTo>
                      <a:pt x="73" y="56"/>
                    </a:lnTo>
                    <a:lnTo>
                      <a:pt x="72" y="54"/>
                    </a:lnTo>
                    <a:lnTo>
                      <a:pt x="71" y="51"/>
                    </a:lnTo>
                    <a:lnTo>
                      <a:pt x="71" y="47"/>
                    </a:lnTo>
                    <a:lnTo>
                      <a:pt x="72" y="44"/>
                    </a:lnTo>
                    <a:lnTo>
                      <a:pt x="72" y="43"/>
                    </a:lnTo>
                    <a:lnTo>
                      <a:pt x="73" y="41"/>
                    </a:lnTo>
                    <a:lnTo>
                      <a:pt x="74" y="40"/>
                    </a:lnTo>
                    <a:lnTo>
                      <a:pt x="73" y="38"/>
                    </a:lnTo>
                    <a:lnTo>
                      <a:pt x="71" y="37"/>
                    </a:lnTo>
                    <a:lnTo>
                      <a:pt x="71" y="34"/>
                    </a:lnTo>
                    <a:lnTo>
                      <a:pt x="71" y="32"/>
                    </a:lnTo>
                    <a:lnTo>
                      <a:pt x="73" y="31"/>
                    </a:lnTo>
                    <a:lnTo>
                      <a:pt x="74" y="30"/>
                    </a:lnTo>
                    <a:lnTo>
                      <a:pt x="75" y="30"/>
                    </a:lnTo>
                    <a:lnTo>
                      <a:pt x="75" y="30"/>
                    </a:lnTo>
                    <a:lnTo>
                      <a:pt x="76" y="30"/>
                    </a:lnTo>
                    <a:lnTo>
                      <a:pt x="79" y="29"/>
                    </a:lnTo>
                    <a:lnTo>
                      <a:pt x="82" y="27"/>
                    </a:lnTo>
                    <a:lnTo>
                      <a:pt x="84" y="26"/>
                    </a:lnTo>
                    <a:lnTo>
                      <a:pt x="86" y="27"/>
                    </a:lnTo>
                    <a:lnTo>
                      <a:pt x="88" y="26"/>
                    </a:lnTo>
                    <a:lnTo>
                      <a:pt x="90" y="26"/>
                    </a:lnTo>
                    <a:lnTo>
                      <a:pt x="90" y="27"/>
                    </a:lnTo>
                    <a:lnTo>
                      <a:pt x="89" y="28"/>
                    </a:lnTo>
                    <a:lnTo>
                      <a:pt x="89" y="29"/>
                    </a:lnTo>
                    <a:lnTo>
                      <a:pt x="89" y="3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0" name="Freeform 66"/>
              <p:cNvSpPr>
                <a:spLocks/>
              </p:cNvSpPr>
              <p:nvPr/>
            </p:nvSpPr>
            <p:spPr bwMode="auto">
              <a:xfrm>
                <a:off x="4262686" y="5742072"/>
                <a:ext cx="169386" cy="34386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7" y="1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9" y="3"/>
                  </a:cxn>
                  <a:cxn ang="0">
                    <a:pos x="20" y="5"/>
                  </a:cxn>
                  <a:cxn ang="0">
                    <a:pos x="20" y="6"/>
                  </a:cxn>
                  <a:cxn ang="0">
                    <a:pos x="20" y="8"/>
                  </a:cxn>
                  <a:cxn ang="0">
                    <a:pos x="21" y="11"/>
                  </a:cxn>
                  <a:cxn ang="0">
                    <a:pos x="21" y="15"/>
                  </a:cxn>
                  <a:cxn ang="0">
                    <a:pos x="21" y="16"/>
                  </a:cxn>
                  <a:cxn ang="0">
                    <a:pos x="21" y="19"/>
                  </a:cxn>
                  <a:cxn ang="0">
                    <a:pos x="20" y="21"/>
                  </a:cxn>
                  <a:cxn ang="0">
                    <a:pos x="20" y="23"/>
                  </a:cxn>
                  <a:cxn ang="0">
                    <a:pos x="20" y="29"/>
                  </a:cxn>
                  <a:cxn ang="0">
                    <a:pos x="19" y="35"/>
                  </a:cxn>
                  <a:cxn ang="0">
                    <a:pos x="19" y="36"/>
                  </a:cxn>
                  <a:cxn ang="0">
                    <a:pos x="18" y="38"/>
                  </a:cxn>
                  <a:cxn ang="0">
                    <a:pos x="18" y="40"/>
                  </a:cxn>
                  <a:cxn ang="0">
                    <a:pos x="16" y="41"/>
                  </a:cxn>
                  <a:cxn ang="0">
                    <a:pos x="15" y="40"/>
                  </a:cxn>
                  <a:cxn ang="0">
                    <a:pos x="13" y="40"/>
                  </a:cxn>
                  <a:cxn ang="0">
                    <a:pos x="11" y="41"/>
                  </a:cxn>
                  <a:cxn ang="0">
                    <a:pos x="10" y="43"/>
                  </a:cxn>
                  <a:cxn ang="0">
                    <a:pos x="8" y="45"/>
                  </a:cxn>
                  <a:cxn ang="0">
                    <a:pos x="7" y="45"/>
                  </a:cxn>
                  <a:cxn ang="0">
                    <a:pos x="6" y="45"/>
                  </a:cxn>
                  <a:cxn ang="0">
                    <a:pos x="5" y="44"/>
                  </a:cxn>
                  <a:cxn ang="0">
                    <a:pos x="4" y="43"/>
                  </a:cxn>
                  <a:cxn ang="0">
                    <a:pos x="4" y="42"/>
                  </a:cxn>
                  <a:cxn ang="0">
                    <a:pos x="2" y="39"/>
                  </a:cxn>
                  <a:cxn ang="0">
                    <a:pos x="2" y="37"/>
                  </a:cxn>
                  <a:cxn ang="0">
                    <a:pos x="2" y="35"/>
                  </a:cxn>
                  <a:cxn ang="0">
                    <a:pos x="1" y="33"/>
                  </a:cxn>
                  <a:cxn ang="0">
                    <a:pos x="2" y="31"/>
                  </a:cxn>
                  <a:cxn ang="0">
                    <a:pos x="2" y="31"/>
                  </a:cxn>
                  <a:cxn ang="0">
                    <a:pos x="3" y="28"/>
                  </a:cxn>
                  <a:cxn ang="0">
                    <a:pos x="4" y="27"/>
                  </a:cxn>
                  <a:cxn ang="0">
                    <a:pos x="4" y="25"/>
                  </a:cxn>
                  <a:cxn ang="0">
                    <a:pos x="4" y="24"/>
                  </a:cxn>
                  <a:cxn ang="0">
                    <a:pos x="3" y="22"/>
                  </a:cxn>
                  <a:cxn ang="0">
                    <a:pos x="4" y="20"/>
                  </a:cxn>
                  <a:cxn ang="0">
                    <a:pos x="4" y="17"/>
                  </a:cxn>
                  <a:cxn ang="0">
                    <a:pos x="4" y="15"/>
                  </a:cxn>
                  <a:cxn ang="0">
                    <a:pos x="3" y="13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1" y="7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6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10" y="4"/>
                  </a:cxn>
                  <a:cxn ang="0">
                    <a:pos x="11" y="2"/>
                  </a:cxn>
                  <a:cxn ang="0">
                    <a:pos x="13" y="2"/>
                  </a:cxn>
                  <a:cxn ang="0">
                    <a:pos x="15" y="0"/>
                  </a:cxn>
                </a:cxnLst>
                <a:rect l="0" t="0" r="r" b="b"/>
                <a:pathLst>
                  <a:path w="21" h="45">
                    <a:moveTo>
                      <a:pt x="15" y="0"/>
                    </a:moveTo>
                    <a:lnTo>
                      <a:pt x="16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9" y="3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1" y="11"/>
                    </a:lnTo>
                    <a:lnTo>
                      <a:pt x="21" y="15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20" y="21"/>
                    </a:lnTo>
                    <a:lnTo>
                      <a:pt x="20" y="23"/>
                    </a:lnTo>
                    <a:lnTo>
                      <a:pt x="20" y="29"/>
                    </a:lnTo>
                    <a:lnTo>
                      <a:pt x="19" y="35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8" y="40"/>
                    </a:lnTo>
                    <a:lnTo>
                      <a:pt x="16" y="41"/>
                    </a:lnTo>
                    <a:lnTo>
                      <a:pt x="15" y="40"/>
                    </a:lnTo>
                    <a:lnTo>
                      <a:pt x="13" y="40"/>
                    </a:lnTo>
                    <a:lnTo>
                      <a:pt x="11" y="41"/>
                    </a:lnTo>
                    <a:lnTo>
                      <a:pt x="10" y="43"/>
                    </a:lnTo>
                    <a:lnTo>
                      <a:pt x="8" y="45"/>
                    </a:lnTo>
                    <a:lnTo>
                      <a:pt x="7" y="45"/>
                    </a:lnTo>
                    <a:lnTo>
                      <a:pt x="6" y="45"/>
                    </a:lnTo>
                    <a:lnTo>
                      <a:pt x="5" y="44"/>
                    </a:lnTo>
                    <a:lnTo>
                      <a:pt x="4" y="43"/>
                    </a:lnTo>
                    <a:lnTo>
                      <a:pt x="4" y="42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1" y="33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3" y="28"/>
                    </a:lnTo>
                    <a:lnTo>
                      <a:pt x="4" y="27"/>
                    </a:lnTo>
                    <a:lnTo>
                      <a:pt x="4" y="25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4" y="20"/>
                    </a:lnTo>
                    <a:lnTo>
                      <a:pt x="4" y="17"/>
                    </a:lnTo>
                    <a:lnTo>
                      <a:pt x="4" y="15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1" name="Freeform 67"/>
              <p:cNvSpPr>
                <a:spLocks/>
              </p:cNvSpPr>
              <p:nvPr/>
            </p:nvSpPr>
            <p:spPr bwMode="auto">
              <a:xfrm>
                <a:off x="4731364" y="6200560"/>
                <a:ext cx="371885" cy="7641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5" y="1"/>
                  </a:cxn>
                  <a:cxn ang="0">
                    <a:pos x="45" y="1"/>
                  </a:cxn>
                  <a:cxn ang="0">
                    <a:pos x="45" y="4"/>
                  </a:cxn>
                  <a:cxn ang="0">
                    <a:pos x="43" y="7"/>
                  </a:cxn>
                  <a:cxn ang="0">
                    <a:pos x="41" y="10"/>
                  </a:cxn>
                  <a:cxn ang="0">
                    <a:pos x="41" y="10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6" y="4"/>
                  </a:cxn>
                  <a:cxn ang="0">
                    <a:pos x="7" y="4"/>
                  </a:cxn>
                  <a:cxn ang="0">
                    <a:pos x="9" y="3"/>
                  </a:cxn>
                  <a:cxn ang="0">
                    <a:pos x="12" y="2"/>
                  </a:cxn>
                  <a:cxn ang="0">
                    <a:pos x="14" y="3"/>
                  </a:cxn>
                  <a:cxn ang="0">
                    <a:pos x="17" y="4"/>
                  </a:cxn>
                  <a:cxn ang="0">
                    <a:pos x="18" y="7"/>
                  </a:cxn>
                  <a:cxn ang="0">
                    <a:pos x="20" y="6"/>
                  </a:cxn>
                  <a:cxn ang="0">
                    <a:pos x="22" y="6"/>
                  </a:cxn>
                  <a:cxn ang="0">
                    <a:pos x="25" y="6"/>
                  </a:cxn>
                  <a:cxn ang="0">
                    <a:pos x="30" y="5"/>
                  </a:cxn>
                  <a:cxn ang="0">
                    <a:pos x="32" y="4"/>
                  </a:cxn>
                  <a:cxn ang="0">
                    <a:pos x="35" y="3"/>
                  </a:cxn>
                  <a:cxn ang="0">
                    <a:pos x="39" y="3"/>
                  </a:cxn>
                  <a:cxn ang="0">
                    <a:pos x="41" y="2"/>
                  </a:cxn>
                  <a:cxn ang="0">
                    <a:pos x="42" y="2"/>
                  </a:cxn>
                  <a:cxn ang="0">
                    <a:pos x="44" y="1"/>
                  </a:cxn>
                  <a:cxn ang="0">
                    <a:pos x="46" y="0"/>
                  </a:cxn>
                </a:cxnLst>
                <a:rect l="0" t="0" r="r" b="b"/>
                <a:pathLst>
                  <a:path w="46" h="10">
                    <a:moveTo>
                      <a:pt x="46" y="0"/>
                    </a:moveTo>
                    <a:lnTo>
                      <a:pt x="45" y="1"/>
                    </a:lnTo>
                    <a:lnTo>
                      <a:pt x="45" y="1"/>
                    </a:lnTo>
                    <a:lnTo>
                      <a:pt x="45" y="4"/>
                    </a:lnTo>
                    <a:lnTo>
                      <a:pt x="43" y="7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9" y="3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17" y="4"/>
                    </a:lnTo>
                    <a:lnTo>
                      <a:pt x="18" y="7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5" y="6"/>
                    </a:lnTo>
                    <a:lnTo>
                      <a:pt x="30" y="5"/>
                    </a:lnTo>
                    <a:lnTo>
                      <a:pt x="32" y="4"/>
                    </a:lnTo>
                    <a:lnTo>
                      <a:pt x="35" y="3"/>
                    </a:lnTo>
                    <a:lnTo>
                      <a:pt x="39" y="3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4" y="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2" name="Freeform 68"/>
              <p:cNvSpPr>
                <a:spLocks/>
              </p:cNvSpPr>
              <p:nvPr/>
            </p:nvSpPr>
            <p:spPr bwMode="auto">
              <a:xfrm>
                <a:off x="4156980" y="4412455"/>
                <a:ext cx="57311" cy="9169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" y="12"/>
                  </a:cxn>
                  <a:cxn ang="0">
                    <a:pos x="5" y="12"/>
                  </a:cxn>
                  <a:cxn ang="0">
                    <a:pos x="6" y="12"/>
                  </a:cxn>
                  <a:cxn ang="0">
                    <a:pos x="6" y="12"/>
                  </a:cxn>
                  <a:cxn ang="0">
                    <a:pos x="7" y="11"/>
                  </a:cxn>
                  <a:cxn ang="0">
                    <a:pos x="7" y="8"/>
                  </a:cxn>
                  <a:cxn ang="0">
                    <a:pos x="7" y="6"/>
                  </a:cxn>
                  <a:cxn ang="0">
                    <a:pos x="6" y="5"/>
                  </a:cxn>
                  <a:cxn ang="0">
                    <a:pos x="6" y="3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0" y="11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3" name="Freeform 69"/>
              <p:cNvSpPr>
                <a:spLocks/>
              </p:cNvSpPr>
              <p:nvPr/>
            </p:nvSpPr>
            <p:spPr bwMode="auto">
              <a:xfrm>
                <a:off x="4140423" y="3953967"/>
                <a:ext cx="33113" cy="45849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1"/>
                  </a:cxn>
                  <a:cxn ang="0">
                    <a:pos x="4" y="0"/>
                  </a:cxn>
                  <a:cxn ang="0">
                    <a:pos x="3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2" y="5"/>
                  </a:cxn>
                  <a:cxn ang="0">
                    <a:pos x="3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6">
                    <a:moveTo>
                      <a:pt x="4" y="2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4" name="Freeform 70"/>
              <p:cNvSpPr>
                <a:spLocks/>
              </p:cNvSpPr>
              <p:nvPr/>
            </p:nvSpPr>
            <p:spPr bwMode="auto">
              <a:xfrm>
                <a:off x="3995235" y="3946325"/>
                <a:ext cx="356602" cy="382074"/>
              </a:xfrm>
              <a:custGeom>
                <a:avLst/>
                <a:gdLst/>
                <a:ahLst/>
                <a:cxnLst>
                  <a:cxn ang="0">
                    <a:pos x="21" y="10"/>
                  </a:cxn>
                  <a:cxn ang="0">
                    <a:pos x="22" y="11"/>
                  </a:cxn>
                  <a:cxn ang="0">
                    <a:pos x="22" y="12"/>
                  </a:cxn>
                  <a:cxn ang="0">
                    <a:pos x="21" y="12"/>
                  </a:cxn>
                  <a:cxn ang="0">
                    <a:pos x="20" y="15"/>
                  </a:cxn>
                  <a:cxn ang="0">
                    <a:pos x="20" y="17"/>
                  </a:cxn>
                  <a:cxn ang="0">
                    <a:pos x="20" y="18"/>
                  </a:cxn>
                  <a:cxn ang="0">
                    <a:pos x="22" y="20"/>
                  </a:cxn>
                  <a:cxn ang="0">
                    <a:pos x="24" y="20"/>
                  </a:cxn>
                  <a:cxn ang="0">
                    <a:pos x="24" y="17"/>
                  </a:cxn>
                  <a:cxn ang="0">
                    <a:pos x="23" y="16"/>
                  </a:cxn>
                  <a:cxn ang="0">
                    <a:pos x="24" y="15"/>
                  </a:cxn>
                  <a:cxn ang="0">
                    <a:pos x="25" y="15"/>
                  </a:cxn>
                  <a:cxn ang="0">
                    <a:pos x="26" y="12"/>
                  </a:cxn>
                  <a:cxn ang="0">
                    <a:pos x="27" y="10"/>
                  </a:cxn>
                  <a:cxn ang="0">
                    <a:pos x="25" y="9"/>
                  </a:cxn>
                  <a:cxn ang="0">
                    <a:pos x="25" y="8"/>
                  </a:cxn>
                  <a:cxn ang="0">
                    <a:pos x="25" y="5"/>
                  </a:cxn>
                  <a:cxn ang="0">
                    <a:pos x="26" y="3"/>
                  </a:cxn>
                  <a:cxn ang="0">
                    <a:pos x="27" y="2"/>
                  </a:cxn>
                  <a:cxn ang="0">
                    <a:pos x="29" y="1"/>
                  </a:cxn>
                  <a:cxn ang="0">
                    <a:pos x="33" y="0"/>
                  </a:cxn>
                  <a:cxn ang="0">
                    <a:pos x="35" y="1"/>
                  </a:cxn>
                  <a:cxn ang="0">
                    <a:pos x="37" y="0"/>
                  </a:cxn>
                  <a:cxn ang="0">
                    <a:pos x="41" y="1"/>
                  </a:cxn>
                  <a:cxn ang="0">
                    <a:pos x="43" y="4"/>
                  </a:cxn>
                  <a:cxn ang="0">
                    <a:pos x="43" y="7"/>
                  </a:cxn>
                  <a:cxn ang="0">
                    <a:pos x="41" y="14"/>
                  </a:cxn>
                  <a:cxn ang="0">
                    <a:pos x="38" y="17"/>
                  </a:cxn>
                  <a:cxn ang="0">
                    <a:pos x="39" y="24"/>
                  </a:cxn>
                  <a:cxn ang="0">
                    <a:pos x="35" y="29"/>
                  </a:cxn>
                  <a:cxn ang="0">
                    <a:pos x="29" y="28"/>
                  </a:cxn>
                  <a:cxn ang="0">
                    <a:pos x="29" y="35"/>
                  </a:cxn>
                  <a:cxn ang="0">
                    <a:pos x="26" y="43"/>
                  </a:cxn>
                  <a:cxn ang="0">
                    <a:pos x="27" y="49"/>
                  </a:cxn>
                  <a:cxn ang="0">
                    <a:pos x="22" y="48"/>
                  </a:cxn>
                  <a:cxn ang="0">
                    <a:pos x="23" y="41"/>
                  </a:cxn>
                  <a:cxn ang="0">
                    <a:pos x="18" y="38"/>
                  </a:cxn>
                  <a:cxn ang="0">
                    <a:pos x="17" y="35"/>
                  </a:cxn>
                  <a:cxn ang="0">
                    <a:pos x="11" y="35"/>
                  </a:cxn>
                  <a:cxn ang="0">
                    <a:pos x="3" y="37"/>
                  </a:cxn>
                  <a:cxn ang="0">
                    <a:pos x="0" y="34"/>
                  </a:cxn>
                  <a:cxn ang="0">
                    <a:pos x="4" y="36"/>
                  </a:cxn>
                  <a:cxn ang="0">
                    <a:pos x="8" y="36"/>
                  </a:cxn>
                  <a:cxn ang="0">
                    <a:pos x="7" y="34"/>
                  </a:cxn>
                  <a:cxn ang="0">
                    <a:pos x="5" y="32"/>
                  </a:cxn>
                  <a:cxn ang="0">
                    <a:pos x="12" y="31"/>
                  </a:cxn>
                  <a:cxn ang="0">
                    <a:pos x="16" y="29"/>
                  </a:cxn>
                  <a:cxn ang="0">
                    <a:pos x="12" y="29"/>
                  </a:cxn>
                  <a:cxn ang="0">
                    <a:pos x="9" y="25"/>
                  </a:cxn>
                  <a:cxn ang="0">
                    <a:pos x="10" y="24"/>
                  </a:cxn>
                  <a:cxn ang="0">
                    <a:pos x="11" y="23"/>
                  </a:cxn>
                  <a:cxn ang="0">
                    <a:pos x="16" y="16"/>
                  </a:cxn>
                  <a:cxn ang="0">
                    <a:pos x="21" y="8"/>
                  </a:cxn>
                </a:cxnLst>
                <a:rect l="0" t="0" r="r" b="b"/>
                <a:pathLst>
                  <a:path w="44" h="50">
                    <a:moveTo>
                      <a:pt x="21" y="8"/>
                    </a:moveTo>
                    <a:lnTo>
                      <a:pt x="21" y="9"/>
                    </a:lnTo>
                    <a:lnTo>
                      <a:pt x="21" y="10"/>
                    </a:lnTo>
                    <a:lnTo>
                      <a:pt x="22" y="10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3" y="11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2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0" y="13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20" y="18"/>
                    </a:lnTo>
                    <a:lnTo>
                      <a:pt x="20" y="18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2" y="20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19"/>
                    </a:lnTo>
                    <a:lnTo>
                      <a:pt x="24" y="18"/>
                    </a:lnTo>
                    <a:lnTo>
                      <a:pt x="24" y="17"/>
                    </a:lnTo>
                    <a:lnTo>
                      <a:pt x="23" y="17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3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5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6" y="11"/>
                    </a:lnTo>
                    <a:lnTo>
                      <a:pt x="27" y="10"/>
                    </a:lnTo>
                    <a:lnTo>
                      <a:pt x="27" y="10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7"/>
                    </a:lnTo>
                    <a:lnTo>
                      <a:pt x="25" y="6"/>
                    </a:lnTo>
                    <a:lnTo>
                      <a:pt x="25" y="5"/>
                    </a:lnTo>
                    <a:lnTo>
                      <a:pt x="25" y="4"/>
                    </a:lnTo>
                    <a:lnTo>
                      <a:pt x="26" y="4"/>
                    </a:lnTo>
                    <a:lnTo>
                      <a:pt x="26" y="3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43" y="3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3" y="5"/>
                    </a:lnTo>
                    <a:lnTo>
                      <a:pt x="43" y="7"/>
                    </a:lnTo>
                    <a:lnTo>
                      <a:pt x="42" y="9"/>
                    </a:lnTo>
                    <a:lnTo>
                      <a:pt x="41" y="11"/>
                    </a:lnTo>
                    <a:lnTo>
                      <a:pt x="41" y="14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8" y="17"/>
                    </a:lnTo>
                    <a:lnTo>
                      <a:pt x="41" y="19"/>
                    </a:lnTo>
                    <a:lnTo>
                      <a:pt x="40" y="22"/>
                    </a:lnTo>
                    <a:lnTo>
                      <a:pt x="39" y="24"/>
                    </a:lnTo>
                    <a:lnTo>
                      <a:pt x="37" y="25"/>
                    </a:lnTo>
                    <a:lnTo>
                      <a:pt x="36" y="27"/>
                    </a:lnTo>
                    <a:lnTo>
                      <a:pt x="35" y="29"/>
                    </a:lnTo>
                    <a:lnTo>
                      <a:pt x="33" y="30"/>
                    </a:lnTo>
                    <a:lnTo>
                      <a:pt x="31" y="28"/>
                    </a:lnTo>
                    <a:lnTo>
                      <a:pt x="29" y="28"/>
                    </a:lnTo>
                    <a:lnTo>
                      <a:pt x="29" y="30"/>
                    </a:lnTo>
                    <a:lnTo>
                      <a:pt x="29" y="33"/>
                    </a:lnTo>
                    <a:lnTo>
                      <a:pt x="29" y="35"/>
                    </a:lnTo>
                    <a:lnTo>
                      <a:pt x="28" y="38"/>
                    </a:lnTo>
                    <a:lnTo>
                      <a:pt x="28" y="42"/>
                    </a:lnTo>
                    <a:lnTo>
                      <a:pt x="26" y="43"/>
                    </a:lnTo>
                    <a:lnTo>
                      <a:pt x="26" y="45"/>
                    </a:lnTo>
                    <a:lnTo>
                      <a:pt x="26" y="47"/>
                    </a:lnTo>
                    <a:lnTo>
                      <a:pt x="27" y="49"/>
                    </a:lnTo>
                    <a:lnTo>
                      <a:pt x="26" y="50"/>
                    </a:lnTo>
                    <a:lnTo>
                      <a:pt x="24" y="50"/>
                    </a:lnTo>
                    <a:lnTo>
                      <a:pt x="22" y="48"/>
                    </a:lnTo>
                    <a:lnTo>
                      <a:pt x="22" y="46"/>
                    </a:lnTo>
                    <a:lnTo>
                      <a:pt x="23" y="44"/>
                    </a:lnTo>
                    <a:lnTo>
                      <a:pt x="23" y="41"/>
                    </a:lnTo>
                    <a:lnTo>
                      <a:pt x="22" y="40"/>
                    </a:lnTo>
                    <a:lnTo>
                      <a:pt x="20" y="39"/>
                    </a:lnTo>
                    <a:lnTo>
                      <a:pt x="18" y="38"/>
                    </a:lnTo>
                    <a:lnTo>
                      <a:pt x="18" y="37"/>
                    </a:lnTo>
                    <a:lnTo>
                      <a:pt x="17" y="37"/>
                    </a:lnTo>
                    <a:lnTo>
                      <a:pt x="17" y="35"/>
                    </a:lnTo>
                    <a:lnTo>
                      <a:pt x="16" y="35"/>
                    </a:lnTo>
                    <a:lnTo>
                      <a:pt x="13" y="35"/>
                    </a:lnTo>
                    <a:lnTo>
                      <a:pt x="11" y="35"/>
                    </a:lnTo>
                    <a:lnTo>
                      <a:pt x="8" y="37"/>
                    </a:lnTo>
                    <a:lnTo>
                      <a:pt x="5" y="37"/>
                    </a:lnTo>
                    <a:lnTo>
                      <a:pt x="3" y="37"/>
                    </a:lnTo>
                    <a:lnTo>
                      <a:pt x="1" y="35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4"/>
                    </a:lnTo>
                    <a:lnTo>
                      <a:pt x="2" y="34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6" y="35"/>
                    </a:lnTo>
                    <a:lnTo>
                      <a:pt x="8" y="36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7" y="34"/>
                    </a:lnTo>
                    <a:lnTo>
                      <a:pt x="5" y="34"/>
                    </a:lnTo>
                    <a:lnTo>
                      <a:pt x="4" y="34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10" y="32"/>
                    </a:lnTo>
                    <a:lnTo>
                      <a:pt x="12" y="31"/>
                    </a:lnTo>
                    <a:lnTo>
                      <a:pt x="16" y="31"/>
                    </a:lnTo>
                    <a:lnTo>
                      <a:pt x="17" y="30"/>
                    </a:lnTo>
                    <a:lnTo>
                      <a:pt x="16" y="29"/>
                    </a:lnTo>
                    <a:lnTo>
                      <a:pt x="15" y="30"/>
                    </a:lnTo>
                    <a:lnTo>
                      <a:pt x="14" y="30"/>
                    </a:lnTo>
                    <a:lnTo>
                      <a:pt x="12" y="29"/>
                    </a:lnTo>
                    <a:lnTo>
                      <a:pt x="10" y="29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1" y="23"/>
                    </a:lnTo>
                    <a:lnTo>
                      <a:pt x="12" y="22"/>
                    </a:lnTo>
                    <a:lnTo>
                      <a:pt x="15" y="19"/>
                    </a:lnTo>
                    <a:lnTo>
                      <a:pt x="16" y="16"/>
                    </a:lnTo>
                    <a:lnTo>
                      <a:pt x="17" y="12"/>
                    </a:lnTo>
                    <a:lnTo>
                      <a:pt x="19" y="8"/>
                    </a:lnTo>
                    <a:lnTo>
                      <a:pt x="21" y="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5" name="Freeform 71"/>
              <p:cNvSpPr>
                <a:spLocks/>
              </p:cNvSpPr>
              <p:nvPr/>
            </p:nvSpPr>
            <p:spPr bwMode="auto">
              <a:xfrm>
                <a:off x="4011792" y="4183211"/>
                <a:ext cx="7641" cy="152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6" name="Freeform 72"/>
              <p:cNvSpPr>
                <a:spLocks/>
              </p:cNvSpPr>
              <p:nvPr/>
            </p:nvSpPr>
            <p:spPr bwMode="auto">
              <a:xfrm>
                <a:off x="4052546" y="4152645"/>
                <a:ext cx="24198" cy="2292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2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0" y="1"/>
                  </a:cxn>
                </a:cxnLst>
                <a:rect l="0" t="0" r="r" b="b"/>
                <a:pathLst>
                  <a:path w="3" h="3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7" name="Freeform 73"/>
              <p:cNvSpPr>
                <a:spLocks/>
              </p:cNvSpPr>
              <p:nvPr/>
            </p:nvSpPr>
            <p:spPr bwMode="auto">
              <a:xfrm>
                <a:off x="4035989" y="4160286"/>
                <a:ext cx="16557" cy="1528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8" name="Freeform 74"/>
              <p:cNvSpPr>
                <a:spLocks/>
              </p:cNvSpPr>
              <p:nvPr/>
            </p:nvSpPr>
            <p:spPr bwMode="auto">
              <a:xfrm>
                <a:off x="2232601" y="5237734"/>
                <a:ext cx="501790" cy="710657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8" y="14"/>
                  </a:cxn>
                  <a:cxn ang="0">
                    <a:pos x="26" y="18"/>
                  </a:cxn>
                  <a:cxn ang="0">
                    <a:pos x="24" y="23"/>
                  </a:cxn>
                  <a:cxn ang="0">
                    <a:pos x="20" y="29"/>
                  </a:cxn>
                  <a:cxn ang="0">
                    <a:pos x="17" y="35"/>
                  </a:cxn>
                  <a:cxn ang="0">
                    <a:pos x="14" y="39"/>
                  </a:cxn>
                  <a:cxn ang="0">
                    <a:pos x="9" y="44"/>
                  </a:cxn>
                  <a:cxn ang="0">
                    <a:pos x="5" y="50"/>
                  </a:cxn>
                  <a:cxn ang="0">
                    <a:pos x="3" y="54"/>
                  </a:cxn>
                  <a:cxn ang="0">
                    <a:pos x="5" y="59"/>
                  </a:cxn>
                  <a:cxn ang="0">
                    <a:pos x="8" y="61"/>
                  </a:cxn>
                  <a:cxn ang="0">
                    <a:pos x="12" y="62"/>
                  </a:cxn>
                  <a:cxn ang="0">
                    <a:pos x="10" y="63"/>
                  </a:cxn>
                  <a:cxn ang="0">
                    <a:pos x="9" y="67"/>
                  </a:cxn>
                  <a:cxn ang="0">
                    <a:pos x="7" y="72"/>
                  </a:cxn>
                  <a:cxn ang="0">
                    <a:pos x="6" y="76"/>
                  </a:cxn>
                  <a:cxn ang="0">
                    <a:pos x="4" y="80"/>
                  </a:cxn>
                  <a:cxn ang="0">
                    <a:pos x="0" y="86"/>
                  </a:cxn>
                  <a:cxn ang="0">
                    <a:pos x="4" y="88"/>
                  </a:cxn>
                  <a:cxn ang="0">
                    <a:pos x="10" y="90"/>
                  </a:cxn>
                  <a:cxn ang="0">
                    <a:pos x="15" y="93"/>
                  </a:cxn>
                  <a:cxn ang="0">
                    <a:pos x="20" y="92"/>
                  </a:cxn>
                  <a:cxn ang="0">
                    <a:pos x="22" y="92"/>
                  </a:cxn>
                  <a:cxn ang="0">
                    <a:pos x="23" y="87"/>
                  </a:cxn>
                  <a:cxn ang="0">
                    <a:pos x="26" y="82"/>
                  </a:cxn>
                  <a:cxn ang="0">
                    <a:pos x="33" y="79"/>
                  </a:cxn>
                  <a:cxn ang="0">
                    <a:pos x="32" y="72"/>
                  </a:cxn>
                  <a:cxn ang="0">
                    <a:pos x="33" y="65"/>
                  </a:cxn>
                  <a:cxn ang="0">
                    <a:pos x="37" y="60"/>
                  </a:cxn>
                  <a:cxn ang="0">
                    <a:pos x="37" y="58"/>
                  </a:cxn>
                  <a:cxn ang="0">
                    <a:pos x="36" y="49"/>
                  </a:cxn>
                  <a:cxn ang="0">
                    <a:pos x="42" y="48"/>
                  </a:cxn>
                  <a:cxn ang="0">
                    <a:pos x="46" y="43"/>
                  </a:cxn>
                  <a:cxn ang="0">
                    <a:pos x="46" y="38"/>
                  </a:cxn>
                  <a:cxn ang="0">
                    <a:pos x="50" y="32"/>
                  </a:cxn>
                  <a:cxn ang="0">
                    <a:pos x="52" y="26"/>
                  </a:cxn>
                  <a:cxn ang="0">
                    <a:pos x="59" y="22"/>
                  </a:cxn>
                  <a:cxn ang="0">
                    <a:pos x="62" y="17"/>
                  </a:cxn>
                  <a:cxn ang="0">
                    <a:pos x="60" y="12"/>
                  </a:cxn>
                  <a:cxn ang="0">
                    <a:pos x="53" y="8"/>
                  </a:cxn>
                  <a:cxn ang="0">
                    <a:pos x="46" y="7"/>
                  </a:cxn>
                  <a:cxn ang="0">
                    <a:pos x="41" y="5"/>
                  </a:cxn>
                  <a:cxn ang="0">
                    <a:pos x="40" y="1"/>
                  </a:cxn>
                  <a:cxn ang="0">
                    <a:pos x="37" y="0"/>
                  </a:cxn>
                  <a:cxn ang="0">
                    <a:pos x="30" y="2"/>
                  </a:cxn>
                </a:cxnLst>
                <a:rect l="0" t="0" r="r" b="b"/>
                <a:pathLst>
                  <a:path w="62" h="93">
                    <a:moveTo>
                      <a:pt x="30" y="2"/>
                    </a:moveTo>
                    <a:lnTo>
                      <a:pt x="29" y="5"/>
                    </a:lnTo>
                    <a:lnTo>
                      <a:pt x="29" y="10"/>
                    </a:lnTo>
                    <a:lnTo>
                      <a:pt x="28" y="14"/>
                    </a:lnTo>
                    <a:lnTo>
                      <a:pt x="27" y="16"/>
                    </a:lnTo>
                    <a:lnTo>
                      <a:pt x="26" y="18"/>
                    </a:lnTo>
                    <a:lnTo>
                      <a:pt x="25" y="21"/>
                    </a:lnTo>
                    <a:lnTo>
                      <a:pt x="24" y="23"/>
                    </a:lnTo>
                    <a:lnTo>
                      <a:pt x="22" y="25"/>
                    </a:lnTo>
                    <a:lnTo>
                      <a:pt x="20" y="29"/>
                    </a:lnTo>
                    <a:lnTo>
                      <a:pt x="18" y="33"/>
                    </a:lnTo>
                    <a:lnTo>
                      <a:pt x="17" y="35"/>
                    </a:lnTo>
                    <a:lnTo>
                      <a:pt x="15" y="38"/>
                    </a:lnTo>
                    <a:lnTo>
                      <a:pt x="14" y="39"/>
                    </a:lnTo>
                    <a:lnTo>
                      <a:pt x="11" y="42"/>
                    </a:lnTo>
                    <a:lnTo>
                      <a:pt x="9" y="44"/>
                    </a:lnTo>
                    <a:lnTo>
                      <a:pt x="7" y="45"/>
                    </a:lnTo>
                    <a:lnTo>
                      <a:pt x="5" y="50"/>
                    </a:lnTo>
                    <a:lnTo>
                      <a:pt x="3" y="53"/>
                    </a:lnTo>
                    <a:lnTo>
                      <a:pt x="3" y="54"/>
                    </a:lnTo>
                    <a:lnTo>
                      <a:pt x="5" y="56"/>
                    </a:lnTo>
                    <a:lnTo>
                      <a:pt x="5" y="59"/>
                    </a:lnTo>
                    <a:lnTo>
                      <a:pt x="6" y="61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12" y="62"/>
                    </a:lnTo>
                    <a:lnTo>
                      <a:pt x="11" y="63"/>
                    </a:lnTo>
                    <a:lnTo>
                      <a:pt x="10" y="63"/>
                    </a:lnTo>
                    <a:lnTo>
                      <a:pt x="10" y="65"/>
                    </a:lnTo>
                    <a:lnTo>
                      <a:pt x="9" y="67"/>
                    </a:lnTo>
                    <a:lnTo>
                      <a:pt x="7" y="71"/>
                    </a:lnTo>
                    <a:lnTo>
                      <a:pt x="7" y="72"/>
                    </a:lnTo>
                    <a:lnTo>
                      <a:pt x="6" y="75"/>
                    </a:lnTo>
                    <a:lnTo>
                      <a:pt x="6" y="76"/>
                    </a:lnTo>
                    <a:lnTo>
                      <a:pt x="5" y="78"/>
                    </a:lnTo>
                    <a:lnTo>
                      <a:pt x="4" y="80"/>
                    </a:lnTo>
                    <a:lnTo>
                      <a:pt x="1" y="83"/>
                    </a:lnTo>
                    <a:lnTo>
                      <a:pt x="0" y="86"/>
                    </a:lnTo>
                    <a:lnTo>
                      <a:pt x="1" y="87"/>
                    </a:lnTo>
                    <a:lnTo>
                      <a:pt x="4" y="88"/>
                    </a:lnTo>
                    <a:lnTo>
                      <a:pt x="7" y="89"/>
                    </a:lnTo>
                    <a:lnTo>
                      <a:pt x="10" y="90"/>
                    </a:lnTo>
                    <a:lnTo>
                      <a:pt x="12" y="92"/>
                    </a:lnTo>
                    <a:lnTo>
                      <a:pt x="15" y="93"/>
                    </a:lnTo>
                    <a:lnTo>
                      <a:pt x="17" y="93"/>
                    </a:lnTo>
                    <a:lnTo>
                      <a:pt x="20" y="92"/>
                    </a:lnTo>
                    <a:lnTo>
                      <a:pt x="22" y="92"/>
                    </a:lnTo>
                    <a:lnTo>
                      <a:pt x="22" y="92"/>
                    </a:lnTo>
                    <a:lnTo>
                      <a:pt x="22" y="90"/>
                    </a:lnTo>
                    <a:lnTo>
                      <a:pt x="23" y="87"/>
                    </a:lnTo>
                    <a:lnTo>
                      <a:pt x="23" y="84"/>
                    </a:lnTo>
                    <a:lnTo>
                      <a:pt x="26" y="82"/>
                    </a:lnTo>
                    <a:lnTo>
                      <a:pt x="31" y="81"/>
                    </a:lnTo>
                    <a:lnTo>
                      <a:pt x="33" y="79"/>
                    </a:lnTo>
                    <a:lnTo>
                      <a:pt x="33" y="76"/>
                    </a:lnTo>
                    <a:lnTo>
                      <a:pt x="32" y="72"/>
                    </a:lnTo>
                    <a:lnTo>
                      <a:pt x="32" y="69"/>
                    </a:lnTo>
                    <a:lnTo>
                      <a:pt x="33" y="65"/>
                    </a:lnTo>
                    <a:lnTo>
                      <a:pt x="36" y="62"/>
                    </a:lnTo>
                    <a:lnTo>
                      <a:pt x="37" y="60"/>
                    </a:lnTo>
                    <a:lnTo>
                      <a:pt x="37" y="59"/>
                    </a:lnTo>
                    <a:lnTo>
                      <a:pt x="37" y="58"/>
                    </a:lnTo>
                    <a:lnTo>
                      <a:pt x="36" y="53"/>
                    </a:lnTo>
                    <a:lnTo>
                      <a:pt x="36" y="49"/>
                    </a:lnTo>
                    <a:lnTo>
                      <a:pt x="39" y="48"/>
                    </a:lnTo>
                    <a:lnTo>
                      <a:pt x="42" y="48"/>
                    </a:lnTo>
                    <a:lnTo>
                      <a:pt x="45" y="46"/>
                    </a:lnTo>
                    <a:lnTo>
                      <a:pt x="46" y="43"/>
                    </a:lnTo>
                    <a:lnTo>
                      <a:pt x="45" y="40"/>
                    </a:lnTo>
                    <a:lnTo>
                      <a:pt x="46" y="38"/>
                    </a:lnTo>
                    <a:lnTo>
                      <a:pt x="48" y="35"/>
                    </a:lnTo>
                    <a:lnTo>
                      <a:pt x="50" y="32"/>
                    </a:lnTo>
                    <a:lnTo>
                      <a:pt x="51" y="28"/>
                    </a:lnTo>
                    <a:lnTo>
                      <a:pt x="52" y="26"/>
                    </a:lnTo>
                    <a:lnTo>
                      <a:pt x="55" y="24"/>
                    </a:lnTo>
                    <a:lnTo>
                      <a:pt x="59" y="22"/>
                    </a:lnTo>
                    <a:lnTo>
                      <a:pt x="62" y="19"/>
                    </a:lnTo>
                    <a:lnTo>
                      <a:pt x="62" y="17"/>
                    </a:lnTo>
                    <a:lnTo>
                      <a:pt x="61" y="15"/>
                    </a:lnTo>
                    <a:lnTo>
                      <a:pt x="60" y="12"/>
                    </a:lnTo>
                    <a:lnTo>
                      <a:pt x="57" y="9"/>
                    </a:lnTo>
                    <a:lnTo>
                      <a:pt x="53" y="8"/>
                    </a:lnTo>
                    <a:lnTo>
                      <a:pt x="49" y="8"/>
                    </a:lnTo>
                    <a:lnTo>
                      <a:pt x="46" y="7"/>
                    </a:lnTo>
                    <a:lnTo>
                      <a:pt x="44" y="6"/>
                    </a:lnTo>
                    <a:lnTo>
                      <a:pt x="41" y="5"/>
                    </a:lnTo>
                    <a:lnTo>
                      <a:pt x="39" y="3"/>
                    </a:lnTo>
                    <a:lnTo>
                      <a:pt x="40" y="1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69" name="Freeform 75"/>
              <p:cNvSpPr>
                <a:spLocks/>
              </p:cNvSpPr>
              <p:nvPr/>
            </p:nvSpPr>
            <p:spPr bwMode="auto">
              <a:xfrm>
                <a:off x="2410902" y="5016132"/>
                <a:ext cx="1357636" cy="1161504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16" y="43"/>
                  </a:cxn>
                  <a:cxn ang="0">
                    <a:pos x="131" y="52"/>
                  </a:cxn>
                  <a:cxn ang="0">
                    <a:pos x="140" y="52"/>
                  </a:cxn>
                  <a:cxn ang="0">
                    <a:pos x="146" y="59"/>
                  </a:cxn>
                  <a:cxn ang="0">
                    <a:pos x="149" y="60"/>
                  </a:cxn>
                  <a:cxn ang="0">
                    <a:pos x="161" y="62"/>
                  </a:cxn>
                  <a:cxn ang="0">
                    <a:pos x="167" y="65"/>
                  </a:cxn>
                  <a:cxn ang="0">
                    <a:pos x="166" y="72"/>
                  </a:cxn>
                  <a:cxn ang="0">
                    <a:pos x="149" y="81"/>
                  </a:cxn>
                  <a:cxn ang="0">
                    <a:pos x="130" y="87"/>
                  </a:cxn>
                  <a:cxn ang="0">
                    <a:pos x="118" y="100"/>
                  </a:cxn>
                  <a:cxn ang="0">
                    <a:pos x="109" y="110"/>
                  </a:cxn>
                  <a:cxn ang="0">
                    <a:pos x="109" y="115"/>
                  </a:cxn>
                  <a:cxn ang="0">
                    <a:pos x="113" y="121"/>
                  </a:cxn>
                  <a:cxn ang="0">
                    <a:pos x="106" y="128"/>
                  </a:cxn>
                  <a:cxn ang="0">
                    <a:pos x="99" y="136"/>
                  </a:cxn>
                  <a:cxn ang="0">
                    <a:pos x="94" y="142"/>
                  </a:cxn>
                  <a:cxn ang="0">
                    <a:pos x="80" y="147"/>
                  </a:cxn>
                  <a:cxn ang="0">
                    <a:pos x="73" y="152"/>
                  </a:cxn>
                  <a:cxn ang="0">
                    <a:pos x="58" y="148"/>
                  </a:cxn>
                  <a:cxn ang="0">
                    <a:pos x="43" y="145"/>
                  </a:cxn>
                  <a:cxn ang="0">
                    <a:pos x="30" y="146"/>
                  </a:cxn>
                  <a:cxn ang="0">
                    <a:pos x="23" y="151"/>
                  </a:cxn>
                  <a:cxn ang="0">
                    <a:pos x="17" y="149"/>
                  </a:cxn>
                  <a:cxn ang="0">
                    <a:pos x="14" y="138"/>
                  </a:cxn>
                  <a:cxn ang="0">
                    <a:pos x="11" y="127"/>
                  </a:cxn>
                  <a:cxn ang="0">
                    <a:pos x="0" y="121"/>
                  </a:cxn>
                  <a:cxn ang="0">
                    <a:pos x="4" y="111"/>
                  </a:cxn>
                  <a:cxn ang="0">
                    <a:pos x="10" y="101"/>
                  </a:cxn>
                  <a:cxn ang="0">
                    <a:pos x="15" y="89"/>
                  </a:cxn>
                  <a:cxn ang="0">
                    <a:pos x="14" y="78"/>
                  </a:cxn>
                  <a:cxn ang="0">
                    <a:pos x="24" y="72"/>
                  </a:cxn>
                  <a:cxn ang="0">
                    <a:pos x="28" y="61"/>
                  </a:cxn>
                  <a:cxn ang="0">
                    <a:pos x="37" y="51"/>
                  </a:cxn>
                  <a:cxn ang="0">
                    <a:pos x="38" y="41"/>
                  </a:cxn>
                  <a:cxn ang="0">
                    <a:pos x="24" y="36"/>
                  </a:cxn>
                  <a:cxn ang="0">
                    <a:pos x="18" y="30"/>
                  </a:cxn>
                  <a:cxn ang="0">
                    <a:pos x="8" y="31"/>
                  </a:cxn>
                  <a:cxn ang="0">
                    <a:pos x="13" y="23"/>
                  </a:cxn>
                  <a:cxn ang="0">
                    <a:pos x="13" y="16"/>
                  </a:cxn>
                  <a:cxn ang="0">
                    <a:pos x="10" y="10"/>
                  </a:cxn>
                  <a:cxn ang="0">
                    <a:pos x="17" y="4"/>
                  </a:cxn>
                  <a:cxn ang="0">
                    <a:pos x="26" y="0"/>
                  </a:cxn>
                  <a:cxn ang="0">
                    <a:pos x="37" y="5"/>
                  </a:cxn>
                  <a:cxn ang="0">
                    <a:pos x="53" y="10"/>
                  </a:cxn>
                  <a:cxn ang="0">
                    <a:pos x="65" y="17"/>
                  </a:cxn>
                  <a:cxn ang="0">
                    <a:pos x="82" y="22"/>
                  </a:cxn>
                  <a:cxn ang="0">
                    <a:pos x="96" y="27"/>
                  </a:cxn>
                </a:cxnLst>
                <a:rect l="0" t="0" r="r" b="b"/>
                <a:pathLst>
                  <a:path w="168" h="152">
                    <a:moveTo>
                      <a:pt x="105" y="31"/>
                    </a:moveTo>
                    <a:lnTo>
                      <a:pt x="105" y="32"/>
                    </a:lnTo>
                    <a:lnTo>
                      <a:pt x="107" y="34"/>
                    </a:lnTo>
                    <a:lnTo>
                      <a:pt x="108" y="36"/>
                    </a:lnTo>
                    <a:lnTo>
                      <a:pt x="109" y="37"/>
                    </a:lnTo>
                    <a:lnTo>
                      <a:pt x="111" y="39"/>
                    </a:lnTo>
                    <a:lnTo>
                      <a:pt x="114" y="41"/>
                    </a:lnTo>
                    <a:lnTo>
                      <a:pt x="116" y="43"/>
                    </a:lnTo>
                    <a:lnTo>
                      <a:pt x="117" y="45"/>
                    </a:lnTo>
                    <a:lnTo>
                      <a:pt x="124" y="48"/>
                    </a:lnTo>
                    <a:lnTo>
                      <a:pt x="128" y="50"/>
                    </a:lnTo>
                    <a:lnTo>
                      <a:pt x="131" y="52"/>
                    </a:lnTo>
                    <a:lnTo>
                      <a:pt x="133" y="52"/>
                    </a:lnTo>
                    <a:lnTo>
                      <a:pt x="136" y="50"/>
                    </a:lnTo>
                    <a:lnTo>
                      <a:pt x="138" y="50"/>
                    </a:lnTo>
                    <a:lnTo>
                      <a:pt x="140" y="52"/>
                    </a:lnTo>
                    <a:lnTo>
                      <a:pt x="143" y="55"/>
                    </a:lnTo>
                    <a:lnTo>
                      <a:pt x="144" y="57"/>
                    </a:lnTo>
                    <a:lnTo>
                      <a:pt x="144" y="58"/>
                    </a:lnTo>
                    <a:lnTo>
                      <a:pt x="146" y="59"/>
                    </a:lnTo>
                    <a:lnTo>
                      <a:pt x="147" y="59"/>
                    </a:lnTo>
                    <a:lnTo>
                      <a:pt x="147" y="58"/>
                    </a:lnTo>
                    <a:lnTo>
                      <a:pt x="148" y="59"/>
                    </a:lnTo>
                    <a:lnTo>
                      <a:pt x="149" y="60"/>
                    </a:lnTo>
                    <a:lnTo>
                      <a:pt x="151" y="61"/>
                    </a:lnTo>
                    <a:lnTo>
                      <a:pt x="154" y="61"/>
                    </a:lnTo>
                    <a:lnTo>
                      <a:pt x="158" y="62"/>
                    </a:lnTo>
                    <a:lnTo>
                      <a:pt x="161" y="62"/>
                    </a:lnTo>
                    <a:lnTo>
                      <a:pt x="164" y="63"/>
                    </a:lnTo>
                    <a:lnTo>
                      <a:pt x="166" y="63"/>
                    </a:lnTo>
                    <a:lnTo>
                      <a:pt x="168" y="64"/>
                    </a:lnTo>
                    <a:lnTo>
                      <a:pt x="167" y="65"/>
                    </a:lnTo>
                    <a:lnTo>
                      <a:pt x="168" y="66"/>
                    </a:lnTo>
                    <a:lnTo>
                      <a:pt x="165" y="67"/>
                    </a:lnTo>
                    <a:lnTo>
                      <a:pt x="165" y="69"/>
                    </a:lnTo>
                    <a:lnTo>
                      <a:pt x="166" y="72"/>
                    </a:lnTo>
                    <a:lnTo>
                      <a:pt x="163" y="74"/>
                    </a:lnTo>
                    <a:lnTo>
                      <a:pt x="158" y="77"/>
                    </a:lnTo>
                    <a:lnTo>
                      <a:pt x="153" y="79"/>
                    </a:lnTo>
                    <a:lnTo>
                      <a:pt x="149" y="81"/>
                    </a:lnTo>
                    <a:lnTo>
                      <a:pt x="145" y="82"/>
                    </a:lnTo>
                    <a:lnTo>
                      <a:pt x="139" y="83"/>
                    </a:lnTo>
                    <a:lnTo>
                      <a:pt x="133" y="84"/>
                    </a:lnTo>
                    <a:lnTo>
                      <a:pt x="130" y="87"/>
                    </a:lnTo>
                    <a:lnTo>
                      <a:pt x="129" y="89"/>
                    </a:lnTo>
                    <a:lnTo>
                      <a:pt x="127" y="91"/>
                    </a:lnTo>
                    <a:lnTo>
                      <a:pt x="123" y="94"/>
                    </a:lnTo>
                    <a:lnTo>
                      <a:pt x="118" y="100"/>
                    </a:lnTo>
                    <a:lnTo>
                      <a:pt x="114" y="103"/>
                    </a:lnTo>
                    <a:lnTo>
                      <a:pt x="111" y="106"/>
                    </a:lnTo>
                    <a:lnTo>
                      <a:pt x="110" y="109"/>
                    </a:lnTo>
                    <a:lnTo>
                      <a:pt x="109" y="110"/>
                    </a:lnTo>
                    <a:lnTo>
                      <a:pt x="108" y="110"/>
                    </a:lnTo>
                    <a:lnTo>
                      <a:pt x="108" y="111"/>
                    </a:lnTo>
                    <a:lnTo>
                      <a:pt x="109" y="113"/>
                    </a:lnTo>
                    <a:lnTo>
                      <a:pt x="109" y="115"/>
                    </a:lnTo>
                    <a:lnTo>
                      <a:pt x="109" y="117"/>
                    </a:lnTo>
                    <a:lnTo>
                      <a:pt x="110" y="119"/>
                    </a:lnTo>
                    <a:lnTo>
                      <a:pt x="111" y="120"/>
                    </a:lnTo>
                    <a:lnTo>
                      <a:pt x="113" y="121"/>
                    </a:lnTo>
                    <a:lnTo>
                      <a:pt x="114" y="123"/>
                    </a:lnTo>
                    <a:lnTo>
                      <a:pt x="112" y="125"/>
                    </a:lnTo>
                    <a:lnTo>
                      <a:pt x="108" y="127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102" y="132"/>
                    </a:lnTo>
                    <a:lnTo>
                      <a:pt x="100" y="134"/>
                    </a:lnTo>
                    <a:lnTo>
                      <a:pt x="99" y="136"/>
                    </a:lnTo>
                    <a:lnTo>
                      <a:pt x="97" y="138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4" y="142"/>
                    </a:lnTo>
                    <a:lnTo>
                      <a:pt x="90" y="141"/>
                    </a:lnTo>
                    <a:lnTo>
                      <a:pt x="88" y="141"/>
                    </a:lnTo>
                    <a:lnTo>
                      <a:pt x="81" y="144"/>
                    </a:lnTo>
                    <a:lnTo>
                      <a:pt x="80" y="147"/>
                    </a:lnTo>
                    <a:lnTo>
                      <a:pt x="78" y="149"/>
                    </a:lnTo>
                    <a:lnTo>
                      <a:pt x="77" y="151"/>
                    </a:lnTo>
                    <a:lnTo>
                      <a:pt x="75" y="152"/>
                    </a:lnTo>
                    <a:lnTo>
                      <a:pt x="73" y="152"/>
                    </a:lnTo>
                    <a:lnTo>
                      <a:pt x="69" y="151"/>
                    </a:lnTo>
                    <a:lnTo>
                      <a:pt x="65" y="151"/>
                    </a:lnTo>
                    <a:lnTo>
                      <a:pt x="62" y="150"/>
                    </a:lnTo>
                    <a:lnTo>
                      <a:pt x="58" y="148"/>
                    </a:lnTo>
                    <a:lnTo>
                      <a:pt x="53" y="148"/>
                    </a:lnTo>
                    <a:lnTo>
                      <a:pt x="50" y="146"/>
                    </a:lnTo>
                    <a:lnTo>
                      <a:pt x="46" y="145"/>
                    </a:lnTo>
                    <a:lnTo>
                      <a:pt x="43" y="145"/>
                    </a:lnTo>
                    <a:lnTo>
                      <a:pt x="40" y="144"/>
                    </a:lnTo>
                    <a:lnTo>
                      <a:pt x="36" y="147"/>
                    </a:lnTo>
                    <a:lnTo>
                      <a:pt x="33" y="146"/>
                    </a:lnTo>
                    <a:lnTo>
                      <a:pt x="30" y="146"/>
                    </a:lnTo>
                    <a:lnTo>
                      <a:pt x="27" y="148"/>
                    </a:lnTo>
                    <a:lnTo>
                      <a:pt x="26" y="150"/>
                    </a:lnTo>
                    <a:lnTo>
                      <a:pt x="24" y="151"/>
                    </a:lnTo>
                    <a:lnTo>
                      <a:pt x="23" y="151"/>
                    </a:lnTo>
                    <a:lnTo>
                      <a:pt x="23" y="151"/>
                    </a:lnTo>
                    <a:lnTo>
                      <a:pt x="22" y="151"/>
                    </a:lnTo>
                    <a:lnTo>
                      <a:pt x="20" y="150"/>
                    </a:lnTo>
                    <a:lnTo>
                      <a:pt x="17" y="149"/>
                    </a:lnTo>
                    <a:lnTo>
                      <a:pt x="15" y="146"/>
                    </a:lnTo>
                    <a:lnTo>
                      <a:pt x="14" y="142"/>
                    </a:lnTo>
                    <a:lnTo>
                      <a:pt x="13" y="140"/>
                    </a:lnTo>
                    <a:lnTo>
                      <a:pt x="14" y="138"/>
                    </a:lnTo>
                    <a:lnTo>
                      <a:pt x="12" y="135"/>
                    </a:lnTo>
                    <a:lnTo>
                      <a:pt x="13" y="132"/>
                    </a:lnTo>
                    <a:lnTo>
                      <a:pt x="13" y="130"/>
                    </a:lnTo>
                    <a:lnTo>
                      <a:pt x="11" y="127"/>
                    </a:lnTo>
                    <a:lnTo>
                      <a:pt x="7" y="124"/>
                    </a:lnTo>
                    <a:lnTo>
                      <a:pt x="6" y="123"/>
                    </a:lnTo>
                    <a:lnTo>
                      <a:pt x="4" y="122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1" y="116"/>
                    </a:lnTo>
                    <a:lnTo>
                      <a:pt x="1" y="113"/>
                    </a:lnTo>
                    <a:lnTo>
                      <a:pt x="4" y="111"/>
                    </a:lnTo>
                    <a:lnTo>
                      <a:pt x="8" y="110"/>
                    </a:lnTo>
                    <a:lnTo>
                      <a:pt x="11" y="108"/>
                    </a:lnTo>
                    <a:lnTo>
                      <a:pt x="11" y="105"/>
                    </a:lnTo>
                    <a:lnTo>
                      <a:pt x="10" y="101"/>
                    </a:lnTo>
                    <a:lnTo>
                      <a:pt x="10" y="97"/>
                    </a:lnTo>
                    <a:lnTo>
                      <a:pt x="11" y="94"/>
                    </a:lnTo>
                    <a:lnTo>
                      <a:pt x="14" y="91"/>
                    </a:lnTo>
                    <a:lnTo>
                      <a:pt x="15" y="89"/>
                    </a:lnTo>
                    <a:lnTo>
                      <a:pt x="15" y="88"/>
                    </a:lnTo>
                    <a:lnTo>
                      <a:pt x="15" y="87"/>
                    </a:lnTo>
                    <a:lnTo>
                      <a:pt x="14" y="82"/>
                    </a:lnTo>
                    <a:lnTo>
                      <a:pt x="14" y="78"/>
                    </a:lnTo>
                    <a:lnTo>
                      <a:pt x="17" y="77"/>
                    </a:lnTo>
                    <a:lnTo>
                      <a:pt x="19" y="77"/>
                    </a:lnTo>
                    <a:lnTo>
                      <a:pt x="23" y="75"/>
                    </a:lnTo>
                    <a:lnTo>
                      <a:pt x="24" y="72"/>
                    </a:lnTo>
                    <a:lnTo>
                      <a:pt x="23" y="69"/>
                    </a:lnTo>
                    <a:lnTo>
                      <a:pt x="24" y="67"/>
                    </a:lnTo>
                    <a:lnTo>
                      <a:pt x="26" y="64"/>
                    </a:lnTo>
                    <a:lnTo>
                      <a:pt x="28" y="61"/>
                    </a:lnTo>
                    <a:lnTo>
                      <a:pt x="29" y="57"/>
                    </a:lnTo>
                    <a:lnTo>
                      <a:pt x="30" y="55"/>
                    </a:lnTo>
                    <a:lnTo>
                      <a:pt x="33" y="53"/>
                    </a:lnTo>
                    <a:lnTo>
                      <a:pt x="37" y="51"/>
                    </a:lnTo>
                    <a:lnTo>
                      <a:pt x="40" y="48"/>
                    </a:lnTo>
                    <a:lnTo>
                      <a:pt x="40" y="46"/>
                    </a:lnTo>
                    <a:lnTo>
                      <a:pt x="39" y="44"/>
                    </a:lnTo>
                    <a:lnTo>
                      <a:pt x="38" y="41"/>
                    </a:lnTo>
                    <a:lnTo>
                      <a:pt x="35" y="38"/>
                    </a:lnTo>
                    <a:lnTo>
                      <a:pt x="31" y="37"/>
                    </a:lnTo>
                    <a:lnTo>
                      <a:pt x="27" y="37"/>
                    </a:lnTo>
                    <a:lnTo>
                      <a:pt x="24" y="36"/>
                    </a:lnTo>
                    <a:lnTo>
                      <a:pt x="22" y="35"/>
                    </a:lnTo>
                    <a:lnTo>
                      <a:pt x="19" y="34"/>
                    </a:lnTo>
                    <a:lnTo>
                      <a:pt x="17" y="32"/>
                    </a:lnTo>
                    <a:lnTo>
                      <a:pt x="18" y="30"/>
                    </a:lnTo>
                    <a:lnTo>
                      <a:pt x="18" y="29"/>
                    </a:lnTo>
                    <a:lnTo>
                      <a:pt x="15" y="29"/>
                    </a:lnTo>
                    <a:lnTo>
                      <a:pt x="11" y="29"/>
                    </a:lnTo>
                    <a:lnTo>
                      <a:pt x="8" y="31"/>
                    </a:lnTo>
                    <a:lnTo>
                      <a:pt x="8" y="29"/>
                    </a:lnTo>
                    <a:lnTo>
                      <a:pt x="8" y="27"/>
                    </a:lnTo>
                    <a:lnTo>
                      <a:pt x="10" y="24"/>
                    </a:lnTo>
                    <a:lnTo>
                      <a:pt x="13" y="23"/>
                    </a:lnTo>
                    <a:lnTo>
                      <a:pt x="10" y="22"/>
                    </a:lnTo>
                    <a:lnTo>
                      <a:pt x="12" y="21"/>
                    </a:lnTo>
                    <a:lnTo>
                      <a:pt x="10" y="19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10" y="14"/>
                    </a:lnTo>
                    <a:lnTo>
                      <a:pt x="11" y="12"/>
                    </a:lnTo>
                    <a:lnTo>
                      <a:pt x="10" y="10"/>
                    </a:lnTo>
                    <a:lnTo>
                      <a:pt x="9" y="8"/>
                    </a:lnTo>
                    <a:lnTo>
                      <a:pt x="11" y="5"/>
                    </a:lnTo>
                    <a:lnTo>
                      <a:pt x="14" y="4"/>
                    </a:lnTo>
                    <a:lnTo>
                      <a:pt x="17" y="4"/>
                    </a:lnTo>
                    <a:lnTo>
                      <a:pt x="21" y="5"/>
                    </a:lnTo>
                    <a:lnTo>
                      <a:pt x="24" y="4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30" y="1"/>
                    </a:lnTo>
                    <a:lnTo>
                      <a:pt x="32" y="1"/>
                    </a:lnTo>
                    <a:lnTo>
                      <a:pt x="34" y="2"/>
                    </a:lnTo>
                    <a:lnTo>
                      <a:pt x="37" y="5"/>
                    </a:lnTo>
                    <a:lnTo>
                      <a:pt x="41" y="8"/>
                    </a:lnTo>
                    <a:lnTo>
                      <a:pt x="46" y="10"/>
                    </a:lnTo>
                    <a:lnTo>
                      <a:pt x="51" y="11"/>
                    </a:lnTo>
                    <a:lnTo>
                      <a:pt x="53" y="10"/>
                    </a:lnTo>
                    <a:lnTo>
                      <a:pt x="56" y="12"/>
                    </a:lnTo>
                    <a:lnTo>
                      <a:pt x="60" y="14"/>
                    </a:lnTo>
                    <a:lnTo>
                      <a:pt x="63" y="15"/>
                    </a:lnTo>
                    <a:lnTo>
                      <a:pt x="65" y="17"/>
                    </a:lnTo>
                    <a:lnTo>
                      <a:pt x="70" y="19"/>
                    </a:lnTo>
                    <a:lnTo>
                      <a:pt x="74" y="21"/>
                    </a:lnTo>
                    <a:lnTo>
                      <a:pt x="79" y="22"/>
                    </a:lnTo>
                    <a:lnTo>
                      <a:pt x="82" y="22"/>
                    </a:lnTo>
                    <a:lnTo>
                      <a:pt x="84" y="24"/>
                    </a:lnTo>
                    <a:lnTo>
                      <a:pt x="89" y="26"/>
                    </a:lnTo>
                    <a:lnTo>
                      <a:pt x="91" y="26"/>
                    </a:lnTo>
                    <a:lnTo>
                      <a:pt x="96" y="27"/>
                    </a:lnTo>
                    <a:lnTo>
                      <a:pt x="99" y="29"/>
                    </a:lnTo>
                    <a:lnTo>
                      <a:pt x="103" y="31"/>
                    </a:lnTo>
                    <a:lnTo>
                      <a:pt x="105" y="3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0" name="Freeform 76"/>
              <p:cNvSpPr>
                <a:spLocks/>
              </p:cNvSpPr>
              <p:nvPr/>
            </p:nvSpPr>
            <p:spPr bwMode="auto">
              <a:xfrm>
                <a:off x="3453964" y="5940750"/>
                <a:ext cx="40755" cy="3056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2" y="4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1" name="Freeform 77"/>
              <p:cNvSpPr>
                <a:spLocks/>
              </p:cNvSpPr>
              <p:nvPr/>
            </p:nvSpPr>
            <p:spPr bwMode="auto">
              <a:xfrm>
                <a:off x="3777453" y="5849052"/>
                <a:ext cx="39481" cy="38207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5" y="5"/>
                  </a:cxn>
                  <a:cxn ang="0">
                    <a:pos x="4" y="4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4" y="1"/>
                  </a:cxn>
                  <a:cxn ang="0">
                    <a:pos x="5" y="2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2" name="Freeform 78"/>
              <p:cNvSpPr>
                <a:spLocks/>
              </p:cNvSpPr>
              <p:nvPr/>
            </p:nvSpPr>
            <p:spPr bwMode="auto">
              <a:xfrm>
                <a:off x="3599152" y="5849052"/>
                <a:ext cx="120990" cy="9933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1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14" y="4"/>
                  </a:cxn>
                  <a:cxn ang="0">
                    <a:pos x="15" y="6"/>
                  </a:cxn>
                  <a:cxn ang="0">
                    <a:pos x="13" y="10"/>
                  </a:cxn>
                  <a:cxn ang="0">
                    <a:pos x="9" y="13"/>
                  </a:cxn>
                  <a:cxn ang="0">
                    <a:pos x="6" y="9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2" y="7"/>
                  </a:cxn>
                  <a:cxn ang="0">
                    <a:pos x="0" y="5"/>
                  </a:cxn>
                  <a:cxn ang="0">
                    <a:pos x="3" y="3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2" y="0"/>
                  </a:cxn>
                  <a:cxn ang="0">
                    <a:pos x="13" y="0"/>
                  </a:cxn>
                  <a:cxn ang="0">
                    <a:pos x="12" y="0"/>
                  </a:cxn>
                </a:cxnLst>
                <a:rect l="0" t="0" r="r" b="b"/>
                <a:pathLst>
                  <a:path w="15" h="13">
                    <a:moveTo>
                      <a:pt x="12" y="0"/>
                    </a:moveTo>
                    <a:lnTo>
                      <a:pt x="12" y="1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4" y="4"/>
                    </a:lnTo>
                    <a:lnTo>
                      <a:pt x="15" y="6"/>
                    </a:lnTo>
                    <a:lnTo>
                      <a:pt x="13" y="10"/>
                    </a:lnTo>
                    <a:lnTo>
                      <a:pt x="9" y="13"/>
                    </a:lnTo>
                    <a:lnTo>
                      <a:pt x="6" y="9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3" name="Freeform 79"/>
              <p:cNvSpPr>
                <a:spLocks/>
              </p:cNvSpPr>
              <p:nvPr/>
            </p:nvSpPr>
            <p:spPr bwMode="auto">
              <a:xfrm>
                <a:off x="4731364" y="2097088"/>
                <a:ext cx="849478" cy="1604710"/>
              </a:xfrm>
              <a:custGeom>
                <a:avLst/>
                <a:gdLst/>
                <a:ahLst/>
                <a:cxnLst>
                  <a:cxn ang="0">
                    <a:pos x="27" y="32"/>
                  </a:cxn>
                  <a:cxn ang="0">
                    <a:pos x="18" y="46"/>
                  </a:cxn>
                  <a:cxn ang="0">
                    <a:pos x="13" y="80"/>
                  </a:cxn>
                  <a:cxn ang="0">
                    <a:pos x="13" y="116"/>
                  </a:cxn>
                  <a:cxn ang="0">
                    <a:pos x="2" y="143"/>
                  </a:cxn>
                  <a:cxn ang="0">
                    <a:pos x="1" y="145"/>
                  </a:cxn>
                  <a:cxn ang="0">
                    <a:pos x="2" y="153"/>
                  </a:cxn>
                  <a:cxn ang="0">
                    <a:pos x="4" y="154"/>
                  </a:cxn>
                  <a:cxn ang="0">
                    <a:pos x="5" y="163"/>
                  </a:cxn>
                  <a:cxn ang="0">
                    <a:pos x="6" y="171"/>
                  </a:cxn>
                  <a:cxn ang="0">
                    <a:pos x="11" y="182"/>
                  </a:cxn>
                  <a:cxn ang="0">
                    <a:pos x="13" y="190"/>
                  </a:cxn>
                  <a:cxn ang="0">
                    <a:pos x="12" y="196"/>
                  </a:cxn>
                  <a:cxn ang="0">
                    <a:pos x="15" y="207"/>
                  </a:cxn>
                  <a:cxn ang="0">
                    <a:pos x="22" y="209"/>
                  </a:cxn>
                  <a:cxn ang="0">
                    <a:pos x="29" y="199"/>
                  </a:cxn>
                  <a:cxn ang="0">
                    <a:pos x="39" y="195"/>
                  </a:cxn>
                  <a:cxn ang="0">
                    <a:pos x="49" y="184"/>
                  </a:cxn>
                  <a:cxn ang="0">
                    <a:pos x="51" y="168"/>
                  </a:cxn>
                  <a:cxn ang="0">
                    <a:pos x="51" y="160"/>
                  </a:cxn>
                  <a:cxn ang="0">
                    <a:pos x="52" y="157"/>
                  </a:cxn>
                  <a:cxn ang="0">
                    <a:pos x="50" y="151"/>
                  </a:cxn>
                  <a:cxn ang="0">
                    <a:pos x="47" y="148"/>
                  </a:cxn>
                  <a:cxn ang="0">
                    <a:pos x="56" y="145"/>
                  </a:cxn>
                  <a:cxn ang="0">
                    <a:pos x="61" y="140"/>
                  </a:cxn>
                  <a:cxn ang="0">
                    <a:pos x="66" y="135"/>
                  </a:cxn>
                  <a:cxn ang="0">
                    <a:pos x="67" y="133"/>
                  </a:cxn>
                  <a:cxn ang="0">
                    <a:pos x="55" y="133"/>
                  </a:cxn>
                  <a:cxn ang="0">
                    <a:pos x="50" y="130"/>
                  </a:cxn>
                  <a:cxn ang="0">
                    <a:pos x="57" y="130"/>
                  </a:cxn>
                  <a:cxn ang="0">
                    <a:pos x="62" y="132"/>
                  </a:cxn>
                  <a:cxn ang="0">
                    <a:pos x="70" y="125"/>
                  </a:cxn>
                  <a:cxn ang="0">
                    <a:pos x="66" y="117"/>
                  </a:cxn>
                  <a:cxn ang="0">
                    <a:pos x="63" y="112"/>
                  </a:cxn>
                  <a:cxn ang="0">
                    <a:pos x="58" y="109"/>
                  </a:cxn>
                  <a:cxn ang="0">
                    <a:pos x="53" y="118"/>
                  </a:cxn>
                  <a:cxn ang="0">
                    <a:pos x="51" y="117"/>
                  </a:cxn>
                  <a:cxn ang="0">
                    <a:pos x="57" y="108"/>
                  </a:cxn>
                  <a:cxn ang="0">
                    <a:pos x="55" y="98"/>
                  </a:cxn>
                  <a:cxn ang="0">
                    <a:pos x="55" y="89"/>
                  </a:cxn>
                  <a:cxn ang="0">
                    <a:pos x="57" y="81"/>
                  </a:cxn>
                  <a:cxn ang="0">
                    <a:pos x="57" y="73"/>
                  </a:cxn>
                  <a:cxn ang="0">
                    <a:pos x="60" y="71"/>
                  </a:cxn>
                  <a:cxn ang="0">
                    <a:pos x="60" y="67"/>
                  </a:cxn>
                  <a:cxn ang="0">
                    <a:pos x="64" y="65"/>
                  </a:cxn>
                  <a:cxn ang="0">
                    <a:pos x="64" y="63"/>
                  </a:cxn>
                  <a:cxn ang="0">
                    <a:pos x="67" y="57"/>
                  </a:cxn>
                  <a:cxn ang="0">
                    <a:pos x="73" y="52"/>
                  </a:cxn>
                  <a:cxn ang="0">
                    <a:pos x="78" y="50"/>
                  </a:cxn>
                  <a:cxn ang="0">
                    <a:pos x="82" y="46"/>
                  </a:cxn>
                  <a:cxn ang="0">
                    <a:pos x="86" y="37"/>
                  </a:cxn>
                  <a:cxn ang="0">
                    <a:pos x="88" y="35"/>
                  </a:cxn>
                  <a:cxn ang="0">
                    <a:pos x="85" y="30"/>
                  </a:cxn>
                  <a:cxn ang="0">
                    <a:pos x="85" y="26"/>
                  </a:cxn>
                  <a:cxn ang="0">
                    <a:pos x="87" y="20"/>
                  </a:cxn>
                  <a:cxn ang="0">
                    <a:pos x="87" y="16"/>
                  </a:cxn>
                  <a:cxn ang="0">
                    <a:pos x="89" y="14"/>
                  </a:cxn>
                  <a:cxn ang="0">
                    <a:pos x="89" y="10"/>
                  </a:cxn>
                  <a:cxn ang="0">
                    <a:pos x="91" y="9"/>
                  </a:cxn>
                  <a:cxn ang="0">
                    <a:pos x="92" y="6"/>
                  </a:cxn>
                  <a:cxn ang="0">
                    <a:pos x="94" y="5"/>
                  </a:cxn>
                  <a:cxn ang="0">
                    <a:pos x="98" y="6"/>
                  </a:cxn>
                  <a:cxn ang="0">
                    <a:pos x="105" y="5"/>
                  </a:cxn>
                </a:cxnLst>
                <a:rect l="0" t="0" r="r" b="b"/>
                <a:pathLst>
                  <a:path w="105" h="210">
                    <a:moveTo>
                      <a:pt x="39" y="0"/>
                    </a:moveTo>
                    <a:lnTo>
                      <a:pt x="38" y="4"/>
                    </a:lnTo>
                    <a:lnTo>
                      <a:pt x="35" y="5"/>
                    </a:lnTo>
                    <a:lnTo>
                      <a:pt x="32" y="22"/>
                    </a:lnTo>
                    <a:lnTo>
                      <a:pt x="30" y="27"/>
                    </a:lnTo>
                    <a:lnTo>
                      <a:pt x="27" y="32"/>
                    </a:lnTo>
                    <a:lnTo>
                      <a:pt x="29" y="36"/>
                    </a:lnTo>
                    <a:lnTo>
                      <a:pt x="30" y="43"/>
                    </a:lnTo>
                    <a:lnTo>
                      <a:pt x="26" y="44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18" y="46"/>
                    </a:lnTo>
                    <a:lnTo>
                      <a:pt x="14" y="51"/>
                    </a:lnTo>
                    <a:lnTo>
                      <a:pt x="13" y="56"/>
                    </a:lnTo>
                    <a:lnTo>
                      <a:pt x="14" y="61"/>
                    </a:lnTo>
                    <a:lnTo>
                      <a:pt x="13" y="67"/>
                    </a:lnTo>
                    <a:lnTo>
                      <a:pt x="12" y="73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7" y="92"/>
                    </a:lnTo>
                    <a:lnTo>
                      <a:pt x="16" y="99"/>
                    </a:lnTo>
                    <a:lnTo>
                      <a:pt x="12" y="101"/>
                    </a:lnTo>
                    <a:lnTo>
                      <a:pt x="14" y="109"/>
                    </a:lnTo>
                    <a:lnTo>
                      <a:pt x="13" y="116"/>
                    </a:lnTo>
                    <a:lnTo>
                      <a:pt x="12" y="121"/>
                    </a:lnTo>
                    <a:lnTo>
                      <a:pt x="10" y="123"/>
                    </a:lnTo>
                    <a:lnTo>
                      <a:pt x="6" y="128"/>
                    </a:lnTo>
                    <a:lnTo>
                      <a:pt x="6" y="134"/>
                    </a:lnTo>
                    <a:lnTo>
                      <a:pt x="5" y="141"/>
                    </a:lnTo>
                    <a:lnTo>
                      <a:pt x="2" y="143"/>
                    </a:lnTo>
                    <a:lnTo>
                      <a:pt x="2" y="138"/>
                    </a:lnTo>
                    <a:lnTo>
                      <a:pt x="1" y="139"/>
                    </a:lnTo>
                    <a:lnTo>
                      <a:pt x="0" y="140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1" y="148"/>
                    </a:lnTo>
                    <a:lnTo>
                      <a:pt x="1" y="150"/>
                    </a:lnTo>
                    <a:lnTo>
                      <a:pt x="1" y="151"/>
                    </a:lnTo>
                    <a:lnTo>
                      <a:pt x="2" y="151"/>
                    </a:lnTo>
                    <a:lnTo>
                      <a:pt x="2" y="152"/>
                    </a:lnTo>
                    <a:lnTo>
                      <a:pt x="2" y="153"/>
                    </a:lnTo>
                    <a:lnTo>
                      <a:pt x="2" y="154"/>
                    </a:lnTo>
                    <a:lnTo>
                      <a:pt x="3" y="153"/>
                    </a:lnTo>
                    <a:lnTo>
                      <a:pt x="4" y="151"/>
                    </a:lnTo>
                    <a:lnTo>
                      <a:pt x="4" y="152"/>
                    </a:lnTo>
                    <a:lnTo>
                      <a:pt x="4" y="154"/>
                    </a:lnTo>
                    <a:lnTo>
                      <a:pt x="4" y="154"/>
                    </a:lnTo>
                    <a:lnTo>
                      <a:pt x="5" y="154"/>
                    </a:lnTo>
                    <a:lnTo>
                      <a:pt x="4" y="155"/>
                    </a:lnTo>
                    <a:lnTo>
                      <a:pt x="3" y="157"/>
                    </a:lnTo>
                    <a:lnTo>
                      <a:pt x="5" y="158"/>
                    </a:lnTo>
                    <a:lnTo>
                      <a:pt x="6" y="160"/>
                    </a:lnTo>
                    <a:lnTo>
                      <a:pt x="5" y="163"/>
                    </a:lnTo>
                    <a:lnTo>
                      <a:pt x="7" y="162"/>
                    </a:lnTo>
                    <a:lnTo>
                      <a:pt x="7" y="165"/>
                    </a:lnTo>
                    <a:lnTo>
                      <a:pt x="6" y="166"/>
                    </a:lnTo>
                    <a:lnTo>
                      <a:pt x="6" y="168"/>
                    </a:lnTo>
                    <a:lnTo>
                      <a:pt x="6" y="169"/>
                    </a:lnTo>
                    <a:lnTo>
                      <a:pt x="6" y="171"/>
                    </a:lnTo>
                    <a:lnTo>
                      <a:pt x="7" y="171"/>
                    </a:lnTo>
                    <a:lnTo>
                      <a:pt x="8" y="171"/>
                    </a:lnTo>
                    <a:lnTo>
                      <a:pt x="8" y="174"/>
                    </a:lnTo>
                    <a:lnTo>
                      <a:pt x="9" y="176"/>
                    </a:lnTo>
                    <a:lnTo>
                      <a:pt x="10" y="180"/>
                    </a:lnTo>
                    <a:lnTo>
                      <a:pt x="11" y="182"/>
                    </a:lnTo>
                    <a:lnTo>
                      <a:pt x="12" y="184"/>
                    </a:lnTo>
                    <a:lnTo>
                      <a:pt x="14" y="186"/>
                    </a:lnTo>
                    <a:lnTo>
                      <a:pt x="16" y="187"/>
                    </a:lnTo>
                    <a:lnTo>
                      <a:pt x="16" y="189"/>
                    </a:lnTo>
                    <a:lnTo>
                      <a:pt x="14" y="190"/>
                    </a:lnTo>
                    <a:lnTo>
                      <a:pt x="13" y="190"/>
                    </a:lnTo>
                    <a:lnTo>
                      <a:pt x="13" y="190"/>
                    </a:lnTo>
                    <a:lnTo>
                      <a:pt x="14" y="193"/>
                    </a:lnTo>
                    <a:lnTo>
                      <a:pt x="13" y="193"/>
                    </a:lnTo>
                    <a:lnTo>
                      <a:pt x="11" y="192"/>
                    </a:lnTo>
                    <a:lnTo>
                      <a:pt x="11" y="194"/>
                    </a:lnTo>
                    <a:lnTo>
                      <a:pt x="12" y="196"/>
                    </a:lnTo>
                    <a:lnTo>
                      <a:pt x="13" y="198"/>
                    </a:lnTo>
                    <a:lnTo>
                      <a:pt x="14" y="201"/>
                    </a:lnTo>
                    <a:lnTo>
                      <a:pt x="15" y="203"/>
                    </a:lnTo>
                    <a:lnTo>
                      <a:pt x="16" y="205"/>
                    </a:lnTo>
                    <a:lnTo>
                      <a:pt x="15" y="206"/>
                    </a:lnTo>
                    <a:lnTo>
                      <a:pt x="15" y="207"/>
                    </a:lnTo>
                    <a:lnTo>
                      <a:pt x="15" y="208"/>
                    </a:lnTo>
                    <a:lnTo>
                      <a:pt x="14" y="208"/>
                    </a:lnTo>
                    <a:lnTo>
                      <a:pt x="14" y="209"/>
                    </a:lnTo>
                    <a:lnTo>
                      <a:pt x="17" y="209"/>
                    </a:lnTo>
                    <a:lnTo>
                      <a:pt x="19" y="210"/>
                    </a:lnTo>
                    <a:lnTo>
                      <a:pt x="22" y="209"/>
                    </a:lnTo>
                    <a:lnTo>
                      <a:pt x="25" y="209"/>
                    </a:lnTo>
                    <a:lnTo>
                      <a:pt x="27" y="210"/>
                    </a:lnTo>
                    <a:lnTo>
                      <a:pt x="28" y="209"/>
                    </a:lnTo>
                    <a:lnTo>
                      <a:pt x="29" y="206"/>
                    </a:lnTo>
                    <a:lnTo>
                      <a:pt x="28" y="202"/>
                    </a:lnTo>
                    <a:lnTo>
                      <a:pt x="29" y="199"/>
                    </a:lnTo>
                    <a:lnTo>
                      <a:pt x="30" y="197"/>
                    </a:lnTo>
                    <a:lnTo>
                      <a:pt x="32" y="198"/>
                    </a:lnTo>
                    <a:lnTo>
                      <a:pt x="33" y="196"/>
                    </a:lnTo>
                    <a:lnTo>
                      <a:pt x="35" y="194"/>
                    </a:lnTo>
                    <a:lnTo>
                      <a:pt x="37" y="195"/>
                    </a:lnTo>
                    <a:lnTo>
                      <a:pt x="39" y="195"/>
                    </a:lnTo>
                    <a:lnTo>
                      <a:pt x="41" y="195"/>
                    </a:lnTo>
                    <a:lnTo>
                      <a:pt x="43" y="195"/>
                    </a:lnTo>
                    <a:lnTo>
                      <a:pt x="45" y="195"/>
                    </a:lnTo>
                    <a:lnTo>
                      <a:pt x="46" y="191"/>
                    </a:lnTo>
                    <a:lnTo>
                      <a:pt x="48" y="187"/>
                    </a:lnTo>
                    <a:lnTo>
                      <a:pt x="49" y="184"/>
                    </a:lnTo>
                    <a:lnTo>
                      <a:pt x="49" y="180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51" y="172"/>
                    </a:lnTo>
                    <a:lnTo>
                      <a:pt x="52" y="170"/>
                    </a:lnTo>
                    <a:lnTo>
                      <a:pt x="51" y="168"/>
                    </a:lnTo>
                    <a:lnTo>
                      <a:pt x="51" y="167"/>
                    </a:lnTo>
                    <a:lnTo>
                      <a:pt x="52" y="165"/>
                    </a:lnTo>
                    <a:lnTo>
                      <a:pt x="51" y="164"/>
                    </a:lnTo>
                    <a:lnTo>
                      <a:pt x="51" y="162"/>
                    </a:lnTo>
                    <a:lnTo>
                      <a:pt x="50" y="161"/>
                    </a:lnTo>
                    <a:lnTo>
                      <a:pt x="51" y="160"/>
                    </a:lnTo>
                    <a:lnTo>
                      <a:pt x="51" y="161"/>
                    </a:lnTo>
                    <a:lnTo>
                      <a:pt x="52" y="161"/>
                    </a:lnTo>
                    <a:lnTo>
                      <a:pt x="52" y="160"/>
                    </a:lnTo>
                    <a:lnTo>
                      <a:pt x="52" y="159"/>
                    </a:lnTo>
                    <a:lnTo>
                      <a:pt x="52" y="158"/>
                    </a:lnTo>
                    <a:lnTo>
                      <a:pt x="52" y="157"/>
                    </a:lnTo>
                    <a:lnTo>
                      <a:pt x="52" y="156"/>
                    </a:lnTo>
                    <a:lnTo>
                      <a:pt x="53" y="154"/>
                    </a:lnTo>
                    <a:lnTo>
                      <a:pt x="52" y="153"/>
                    </a:lnTo>
                    <a:lnTo>
                      <a:pt x="51" y="152"/>
                    </a:lnTo>
                    <a:lnTo>
                      <a:pt x="49" y="151"/>
                    </a:lnTo>
                    <a:lnTo>
                      <a:pt x="50" y="151"/>
                    </a:lnTo>
                    <a:lnTo>
                      <a:pt x="51" y="151"/>
                    </a:lnTo>
                    <a:lnTo>
                      <a:pt x="53" y="151"/>
                    </a:lnTo>
                    <a:lnTo>
                      <a:pt x="53" y="150"/>
                    </a:lnTo>
                    <a:lnTo>
                      <a:pt x="52" y="148"/>
                    </a:lnTo>
                    <a:lnTo>
                      <a:pt x="49" y="148"/>
                    </a:lnTo>
                    <a:lnTo>
                      <a:pt x="47" y="148"/>
                    </a:lnTo>
                    <a:lnTo>
                      <a:pt x="47" y="147"/>
                    </a:lnTo>
                    <a:lnTo>
                      <a:pt x="51" y="147"/>
                    </a:lnTo>
                    <a:lnTo>
                      <a:pt x="53" y="147"/>
                    </a:lnTo>
                    <a:lnTo>
                      <a:pt x="54" y="147"/>
                    </a:lnTo>
                    <a:lnTo>
                      <a:pt x="55" y="145"/>
                    </a:lnTo>
                    <a:lnTo>
                      <a:pt x="56" y="145"/>
                    </a:lnTo>
                    <a:lnTo>
                      <a:pt x="57" y="145"/>
                    </a:lnTo>
                    <a:lnTo>
                      <a:pt x="58" y="144"/>
                    </a:lnTo>
                    <a:lnTo>
                      <a:pt x="59" y="143"/>
                    </a:lnTo>
                    <a:lnTo>
                      <a:pt x="59" y="141"/>
                    </a:lnTo>
                    <a:lnTo>
                      <a:pt x="59" y="139"/>
                    </a:lnTo>
                    <a:lnTo>
                      <a:pt x="61" y="140"/>
                    </a:lnTo>
                    <a:lnTo>
                      <a:pt x="61" y="142"/>
                    </a:lnTo>
                    <a:lnTo>
                      <a:pt x="62" y="142"/>
                    </a:lnTo>
                    <a:lnTo>
                      <a:pt x="63" y="141"/>
                    </a:lnTo>
                    <a:lnTo>
                      <a:pt x="64" y="139"/>
                    </a:lnTo>
                    <a:lnTo>
                      <a:pt x="66" y="137"/>
                    </a:lnTo>
                    <a:lnTo>
                      <a:pt x="66" y="135"/>
                    </a:lnTo>
                    <a:lnTo>
                      <a:pt x="67" y="135"/>
                    </a:lnTo>
                    <a:lnTo>
                      <a:pt x="68" y="135"/>
                    </a:lnTo>
                    <a:lnTo>
                      <a:pt x="68" y="134"/>
                    </a:lnTo>
                    <a:lnTo>
                      <a:pt x="69" y="133"/>
                    </a:lnTo>
                    <a:lnTo>
                      <a:pt x="68" y="132"/>
                    </a:lnTo>
                    <a:lnTo>
                      <a:pt x="67" y="133"/>
                    </a:lnTo>
                    <a:lnTo>
                      <a:pt x="66" y="134"/>
                    </a:lnTo>
                    <a:lnTo>
                      <a:pt x="60" y="135"/>
                    </a:lnTo>
                    <a:lnTo>
                      <a:pt x="58" y="135"/>
                    </a:lnTo>
                    <a:lnTo>
                      <a:pt x="57" y="135"/>
                    </a:lnTo>
                    <a:lnTo>
                      <a:pt x="56" y="134"/>
                    </a:lnTo>
                    <a:lnTo>
                      <a:pt x="55" y="133"/>
                    </a:lnTo>
                    <a:lnTo>
                      <a:pt x="54" y="132"/>
                    </a:lnTo>
                    <a:lnTo>
                      <a:pt x="51" y="131"/>
                    </a:lnTo>
                    <a:lnTo>
                      <a:pt x="49" y="132"/>
                    </a:lnTo>
                    <a:lnTo>
                      <a:pt x="48" y="131"/>
                    </a:lnTo>
                    <a:lnTo>
                      <a:pt x="49" y="131"/>
                    </a:lnTo>
                    <a:lnTo>
                      <a:pt x="50" y="130"/>
                    </a:lnTo>
                    <a:lnTo>
                      <a:pt x="51" y="130"/>
                    </a:lnTo>
                    <a:lnTo>
                      <a:pt x="52" y="129"/>
                    </a:lnTo>
                    <a:lnTo>
                      <a:pt x="54" y="130"/>
                    </a:lnTo>
                    <a:lnTo>
                      <a:pt x="54" y="129"/>
                    </a:lnTo>
                    <a:lnTo>
                      <a:pt x="56" y="131"/>
                    </a:lnTo>
                    <a:lnTo>
                      <a:pt x="57" y="130"/>
                    </a:lnTo>
                    <a:lnTo>
                      <a:pt x="57" y="130"/>
                    </a:lnTo>
                    <a:lnTo>
                      <a:pt x="58" y="131"/>
                    </a:lnTo>
                    <a:lnTo>
                      <a:pt x="59" y="131"/>
                    </a:lnTo>
                    <a:lnTo>
                      <a:pt x="60" y="130"/>
                    </a:lnTo>
                    <a:lnTo>
                      <a:pt x="61" y="131"/>
                    </a:lnTo>
                    <a:lnTo>
                      <a:pt x="62" y="132"/>
                    </a:lnTo>
                    <a:lnTo>
                      <a:pt x="63" y="133"/>
                    </a:lnTo>
                    <a:lnTo>
                      <a:pt x="66" y="130"/>
                    </a:lnTo>
                    <a:lnTo>
                      <a:pt x="68" y="130"/>
                    </a:lnTo>
                    <a:lnTo>
                      <a:pt x="69" y="128"/>
                    </a:lnTo>
                    <a:lnTo>
                      <a:pt x="69" y="127"/>
                    </a:lnTo>
                    <a:lnTo>
                      <a:pt x="70" y="125"/>
                    </a:lnTo>
                    <a:lnTo>
                      <a:pt x="70" y="124"/>
                    </a:lnTo>
                    <a:lnTo>
                      <a:pt x="71" y="123"/>
                    </a:lnTo>
                    <a:lnTo>
                      <a:pt x="70" y="121"/>
                    </a:lnTo>
                    <a:lnTo>
                      <a:pt x="70" y="120"/>
                    </a:lnTo>
                    <a:lnTo>
                      <a:pt x="67" y="118"/>
                    </a:lnTo>
                    <a:lnTo>
                      <a:pt x="66" y="117"/>
                    </a:lnTo>
                    <a:lnTo>
                      <a:pt x="66" y="116"/>
                    </a:lnTo>
                    <a:lnTo>
                      <a:pt x="67" y="116"/>
                    </a:lnTo>
                    <a:lnTo>
                      <a:pt x="67" y="115"/>
                    </a:lnTo>
                    <a:lnTo>
                      <a:pt x="65" y="114"/>
                    </a:lnTo>
                    <a:lnTo>
                      <a:pt x="64" y="114"/>
                    </a:lnTo>
                    <a:lnTo>
                      <a:pt x="63" y="112"/>
                    </a:lnTo>
                    <a:lnTo>
                      <a:pt x="63" y="110"/>
                    </a:lnTo>
                    <a:lnTo>
                      <a:pt x="61" y="110"/>
                    </a:lnTo>
                    <a:lnTo>
                      <a:pt x="60" y="111"/>
                    </a:lnTo>
                    <a:lnTo>
                      <a:pt x="59" y="110"/>
                    </a:lnTo>
                    <a:lnTo>
                      <a:pt x="58" y="109"/>
                    </a:lnTo>
                    <a:lnTo>
                      <a:pt x="58" y="109"/>
                    </a:lnTo>
                    <a:lnTo>
                      <a:pt x="58" y="110"/>
                    </a:lnTo>
                    <a:lnTo>
                      <a:pt x="57" y="111"/>
                    </a:lnTo>
                    <a:lnTo>
                      <a:pt x="57" y="113"/>
                    </a:lnTo>
                    <a:lnTo>
                      <a:pt x="56" y="115"/>
                    </a:lnTo>
                    <a:lnTo>
                      <a:pt x="54" y="116"/>
                    </a:lnTo>
                    <a:lnTo>
                      <a:pt x="53" y="118"/>
                    </a:lnTo>
                    <a:lnTo>
                      <a:pt x="52" y="118"/>
                    </a:lnTo>
                    <a:lnTo>
                      <a:pt x="51" y="118"/>
                    </a:lnTo>
                    <a:lnTo>
                      <a:pt x="48" y="119"/>
                    </a:lnTo>
                    <a:lnTo>
                      <a:pt x="47" y="119"/>
                    </a:lnTo>
                    <a:lnTo>
                      <a:pt x="49" y="118"/>
                    </a:lnTo>
                    <a:lnTo>
                      <a:pt x="51" y="117"/>
                    </a:lnTo>
                    <a:lnTo>
                      <a:pt x="52" y="116"/>
                    </a:lnTo>
                    <a:lnTo>
                      <a:pt x="54" y="115"/>
                    </a:lnTo>
                    <a:lnTo>
                      <a:pt x="55" y="113"/>
                    </a:lnTo>
                    <a:lnTo>
                      <a:pt x="56" y="112"/>
                    </a:lnTo>
                    <a:lnTo>
                      <a:pt x="57" y="110"/>
                    </a:lnTo>
                    <a:lnTo>
                      <a:pt x="57" y="108"/>
                    </a:lnTo>
                    <a:lnTo>
                      <a:pt x="55" y="108"/>
                    </a:lnTo>
                    <a:lnTo>
                      <a:pt x="56" y="106"/>
                    </a:lnTo>
                    <a:lnTo>
                      <a:pt x="56" y="105"/>
                    </a:lnTo>
                    <a:lnTo>
                      <a:pt x="55" y="103"/>
                    </a:lnTo>
                    <a:lnTo>
                      <a:pt x="55" y="101"/>
                    </a:lnTo>
                    <a:lnTo>
                      <a:pt x="55" y="98"/>
                    </a:lnTo>
                    <a:lnTo>
                      <a:pt x="55" y="95"/>
                    </a:lnTo>
                    <a:lnTo>
                      <a:pt x="54" y="94"/>
                    </a:lnTo>
                    <a:lnTo>
                      <a:pt x="54" y="93"/>
                    </a:lnTo>
                    <a:lnTo>
                      <a:pt x="54" y="92"/>
                    </a:lnTo>
                    <a:lnTo>
                      <a:pt x="54" y="90"/>
                    </a:lnTo>
                    <a:lnTo>
                      <a:pt x="55" y="89"/>
                    </a:lnTo>
                    <a:lnTo>
                      <a:pt x="54" y="88"/>
                    </a:lnTo>
                    <a:lnTo>
                      <a:pt x="57" y="90"/>
                    </a:lnTo>
                    <a:lnTo>
                      <a:pt x="57" y="88"/>
                    </a:lnTo>
                    <a:lnTo>
                      <a:pt x="56" y="86"/>
                    </a:lnTo>
                    <a:lnTo>
                      <a:pt x="56" y="84"/>
                    </a:lnTo>
                    <a:lnTo>
                      <a:pt x="57" y="81"/>
                    </a:lnTo>
                    <a:lnTo>
                      <a:pt x="57" y="79"/>
                    </a:lnTo>
                    <a:lnTo>
                      <a:pt x="57" y="78"/>
                    </a:lnTo>
                    <a:lnTo>
                      <a:pt x="56" y="77"/>
                    </a:lnTo>
                    <a:lnTo>
                      <a:pt x="56" y="75"/>
                    </a:lnTo>
                    <a:lnTo>
                      <a:pt x="56" y="73"/>
                    </a:lnTo>
                    <a:lnTo>
                      <a:pt x="57" y="73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59" y="73"/>
                    </a:lnTo>
                    <a:lnTo>
                      <a:pt x="60" y="72"/>
                    </a:lnTo>
                    <a:lnTo>
                      <a:pt x="60" y="71"/>
                    </a:lnTo>
                    <a:lnTo>
                      <a:pt x="60" y="71"/>
                    </a:lnTo>
                    <a:lnTo>
                      <a:pt x="60" y="70"/>
                    </a:lnTo>
                    <a:lnTo>
                      <a:pt x="60" y="68"/>
                    </a:lnTo>
                    <a:lnTo>
                      <a:pt x="59" y="67"/>
                    </a:lnTo>
                    <a:lnTo>
                      <a:pt x="59" y="65"/>
                    </a:lnTo>
                    <a:lnTo>
                      <a:pt x="59" y="66"/>
                    </a:lnTo>
                    <a:lnTo>
                      <a:pt x="60" y="67"/>
                    </a:lnTo>
                    <a:lnTo>
                      <a:pt x="61" y="67"/>
                    </a:lnTo>
                    <a:lnTo>
                      <a:pt x="61" y="68"/>
                    </a:lnTo>
                    <a:lnTo>
                      <a:pt x="62" y="68"/>
                    </a:lnTo>
                    <a:lnTo>
                      <a:pt x="63" y="66"/>
                    </a:lnTo>
                    <a:lnTo>
                      <a:pt x="64" y="67"/>
                    </a:lnTo>
                    <a:lnTo>
                      <a:pt x="64" y="65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3" y="64"/>
                    </a:lnTo>
                    <a:lnTo>
                      <a:pt x="63" y="64"/>
                    </a:lnTo>
                    <a:lnTo>
                      <a:pt x="64" y="64"/>
                    </a:lnTo>
                    <a:lnTo>
                      <a:pt x="64" y="63"/>
                    </a:lnTo>
                    <a:lnTo>
                      <a:pt x="65" y="63"/>
                    </a:lnTo>
                    <a:lnTo>
                      <a:pt x="65" y="62"/>
                    </a:lnTo>
                    <a:lnTo>
                      <a:pt x="66" y="61"/>
                    </a:lnTo>
                    <a:lnTo>
                      <a:pt x="66" y="60"/>
                    </a:lnTo>
                    <a:lnTo>
                      <a:pt x="67" y="59"/>
                    </a:lnTo>
                    <a:lnTo>
                      <a:pt x="67" y="57"/>
                    </a:lnTo>
                    <a:lnTo>
                      <a:pt x="68" y="57"/>
                    </a:lnTo>
                    <a:lnTo>
                      <a:pt x="69" y="57"/>
                    </a:lnTo>
                    <a:lnTo>
                      <a:pt x="71" y="56"/>
                    </a:lnTo>
                    <a:lnTo>
                      <a:pt x="71" y="54"/>
                    </a:lnTo>
                    <a:lnTo>
                      <a:pt x="73" y="53"/>
                    </a:lnTo>
                    <a:lnTo>
                      <a:pt x="73" y="52"/>
                    </a:lnTo>
                    <a:lnTo>
                      <a:pt x="74" y="53"/>
                    </a:lnTo>
                    <a:lnTo>
                      <a:pt x="75" y="53"/>
                    </a:lnTo>
                    <a:lnTo>
                      <a:pt x="76" y="52"/>
                    </a:lnTo>
                    <a:lnTo>
                      <a:pt x="76" y="50"/>
                    </a:lnTo>
                    <a:lnTo>
                      <a:pt x="77" y="49"/>
                    </a:lnTo>
                    <a:lnTo>
                      <a:pt x="78" y="50"/>
                    </a:lnTo>
                    <a:lnTo>
                      <a:pt x="79" y="49"/>
                    </a:lnTo>
                    <a:lnTo>
                      <a:pt x="80" y="48"/>
                    </a:lnTo>
                    <a:lnTo>
                      <a:pt x="81" y="48"/>
                    </a:lnTo>
                    <a:lnTo>
                      <a:pt x="81" y="47"/>
                    </a:lnTo>
                    <a:lnTo>
                      <a:pt x="81" y="46"/>
                    </a:lnTo>
                    <a:lnTo>
                      <a:pt x="82" y="46"/>
                    </a:lnTo>
                    <a:lnTo>
                      <a:pt x="83" y="43"/>
                    </a:lnTo>
                    <a:lnTo>
                      <a:pt x="83" y="42"/>
                    </a:lnTo>
                    <a:lnTo>
                      <a:pt x="84" y="40"/>
                    </a:lnTo>
                    <a:lnTo>
                      <a:pt x="85" y="39"/>
                    </a:lnTo>
                    <a:lnTo>
                      <a:pt x="85" y="38"/>
                    </a:lnTo>
                    <a:lnTo>
                      <a:pt x="86" y="37"/>
                    </a:lnTo>
                    <a:lnTo>
                      <a:pt x="86" y="35"/>
                    </a:lnTo>
                    <a:lnTo>
                      <a:pt x="87" y="35"/>
                    </a:lnTo>
                    <a:lnTo>
                      <a:pt x="87" y="35"/>
                    </a:lnTo>
                    <a:lnTo>
                      <a:pt x="87" y="37"/>
                    </a:lnTo>
                    <a:lnTo>
                      <a:pt x="88" y="36"/>
                    </a:lnTo>
                    <a:lnTo>
                      <a:pt x="88" y="35"/>
                    </a:lnTo>
                    <a:lnTo>
                      <a:pt x="88" y="34"/>
                    </a:lnTo>
                    <a:lnTo>
                      <a:pt x="88" y="33"/>
                    </a:lnTo>
                    <a:lnTo>
                      <a:pt x="87" y="33"/>
                    </a:lnTo>
                    <a:lnTo>
                      <a:pt x="87" y="32"/>
                    </a:lnTo>
                    <a:lnTo>
                      <a:pt x="86" y="31"/>
                    </a:lnTo>
                    <a:lnTo>
                      <a:pt x="85" y="30"/>
                    </a:lnTo>
                    <a:lnTo>
                      <a:pt x="85" y="29"/>
                    </a:lnTo>
                    <a:lnTo>
                      <a:pt x="85" y="29"/>
                    </a:lnTo>
                    <a:lnTo>
                      <a:pt x="85" y="28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85" y="26"/>
                    </a:lnTo>
                    <a:lnTo>
                      <a:pt x="85" y="25"/>
                    </a:lnTo>
                    <a:lnTo>
                      <a:pt x="86" y="24"/>
                    </a:lnTo>
                    <a:lnTo>
                      <a:pt x="87" y="23"/>
                    </a:lnTo>
                    <a:lnTo>
                      <a:pt x="87" y="22"/>
                    </a:lnTo>
                    <a:lnTo>
                      <a:pt x="87" y="21"/>
                    </a:lnTo>
                    <a:lnTo>
                      <a:pt x="87" y="20"/>
                    </a:lnTo>
                    <a:lnTo>
                      <a:pt x="87" y="19"/>
                    </a:lnTo>
                    <a:lnTo>
                      <a:pt x="86" y="18"/>
                    </a:lnTo>
                    <a:lnTo>
                      <a:pt x="86" y="17"/>
                    </a:lnTo>
                    <a:lnTo>
                      <a:pt x="86" y="17"/>
                    </a:lnTo>
                    <a:lnTo>
                      <a:pt x="87" y="16"/>
                    </a:lnTo>
                    <a:lnTo>
                      <a:pt x="87" y="16"/>
                    </a:lnTo>
                    <a:lnTo>
                      <a:pt x="87" y="15"/>
                    </a:lnTo>
                    <a:lnTo>
                      <a:pt x="88" y="15"/>
                    </a:lnTo>
                    <a:lnTo>
                      <a:pt x="88" y="15"/>
                    </a:lnTo>
                    <a:lnTo>
                      <a:pt x="89" y="15"/>
                    </a:lnTo>
                    <a:lnTo>
                      <a:pt x="89" y="15"/>
                    </a:lnTo>
                    <a:lnTo>
                      <a:pt x="89" y="14"/>
                    </a:lnTo>
                    <a:lnTo>
                      <a:pt x="89" y="13"/>
                    </a:lnTo>
                    <a:lnTo>
                      <a:pt x="89" y="13"/>
                    </a:lnTo>
                    <a:lnTo>
                      <a:pt x="90" y="13"/>
                    </a:lnTo>
                    <a:lnTo>
                      <a:pt x="90" y="12"/>
                    </a:lnTo>
                    <a:lnTo>
                      <a:pt x="89" y="11"/>
                    </a:lnTo>
                    <a:lnTo>
                      <a:pt x="89" y="10"/>
                    </a:lnTo>
                    <a:lnTo>
                      <a:pt x="89" y="9"/>
                    </a:lnTo>
                    <a:lnTo>
                      <a:pt x="90" y="10"/>
                    </a:lnTo>
                    <a:lnTo>
                      <a:pt x="91" y="11"/>
                    </a:lnTo>
                    <a:lnTo>
                      <a:pt x="91" y="11"/>
                    </a:lnTo>
                    <a:lnTo>
                      <a:pt x="91" y="11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92" y="9"/>
                    </a:lnTo>
                    <a:lnTo>
                      <a:pt x="92" y="7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2" y="6"/>
                    </a:lnTo>
                    <a:lnTo>
                      <a:pt x="93" y="6"/>
                    </a:lnTo>
                    <a:lnTo>
                      <a:pt x="93" y="6"/>
                    </a:lnTo>
                    <a:lnTo>
                      <a:pt x="93" y="7"/>
                    </a:lnTo>
                    <a:lnTo>
                      <a:pt x="94" y="7"/>
                    </a:lnTo>
                    <a:lnTo>
                      <a:pt x="94" y="6"/>
                    </a:lnTo>
                    <a:lnTo>
                      <a:pt x="94" y="5"/>
                    </a:lnTo>
                    <a:lnTo>
                      <a:pt x="95" y="6"/>
                    </a:lnTo>
                    <a:lnTo>
                      <a:pt x="95" y="6"/>
                    </a:lnTo>
                    <a:lnTo>
                      <a:pt x="96" y="7"/>
                    </a:lnTo>
                    <a:lnTo>
                      <a:pt x="97" y="7"/>
                    </a:lnTo>
                    <a:lnTo>
                      <a:pt x="98" y="8"/>
                    </a:lnTo>
                    <a:lnTo>
                      <a:pt x="98" y="6"/>
                    </a:lnTo>
                    <a:lnTo>
                      <a:pt x="101" y="5"/>
                    </a:lnTo>
                    <a:lnTo>
                      <a:pt x="101" y="5"/>
                    </a:lnTo>
                    <a:lnTo>
                      <a:pt x="103" y="6"/>
                    </a:lnTo>
                    <a:lnTo>
                      <a:pt x="104" y="7"/>
                    </a:lnTo>
                    <a:lnTo>
                      <a:pt x="104" y="6"/>
                    </a:lnTo>
                    <a:lnTo>
                      <a:pt x="105" y="5"/>
                    </a:lnTo>
                    <a:lnTo>
                      <a:pt x="104" y="4"/>
                    </a:lnTo>
                    <a:lnTo>
                      <a:pt x="103" y="2"/>
                    </a:lnTo>
                    <a:lnTo>
                      <a:pt x="102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4" name="Freeform 80"/>
              <p:cNvSpPr>
                <a:spLocks/>
              </p:cNvSpPr>
              <p:nvPr/>
            </p:nvSpPr>
            <p:spPr bwMode="auto">
              <a:xfrm>
                <a:off x="5264994" y="3319724"/>
                <a:ext cx="64952" cy="145188"/>
              </a:xfrm>
              <a:custGeom>
                <a:avLst/>
                <a:gdLst/>
                <a:ahLst/>
                <a:cxnLst>
                  <a:cxn ang="0">
                    <a:pos x="1" y="19"/>
                  </a:cxn>
                  <a:cxn ang="0">
                    <a:pos x="2" y="18"/>
                  </a:cxn>
                  <a:cxn ang="0">
                    <a:pos x="3" y="17"/>
                  </a:cxn>
                  <a:cxn ang="0">
                    <a:pos x="3" y="15"/>
                  </a:cxn>
                  <a:cxn ang="0">
                    <a:pos x="5" y="14"/>
                  </a:cxn>
                  <a:cxn ang="0">
                    <a:pos x="6" y="13"/>
                  </a:cxn>
                  <a:cxn ang="0">
                    <a:pos x="6" y="12"/>
                  </a:cxn>
                  <a:cxn ang="0">
                    <a:pos x="7" y="10"/>
                  </a:cxn>
                  <a:cxn ang="0">
                    <a:pos x="7" y="8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8" y="3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1" y="5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4"/>
                  </a:cxn>
                  <a:cxn ang="0">
                    <a:pos x="1" y="15"/>
                  </a:cxn>
                  <a:cxn ang="0">
                    <a:pos x="1" y="16"/>
                  </a:cxn>
                  <a:cxn ang="0">
                    <a:pos x="1" y="16"/>
                  </a:cxn>
                  <a:cxn ang="0">
                    <a:pos x="2" y="16"/>
                  </a:cxn>
                  <a:cxn ang="0">
                    <a:pos x="2" y="18"/>
                  </a:cxn>
                  <a:cxn ang="0">
                    <a:pos x="1" y="19"/>
                  </a:cxn>
                </a:cxnLst>
                <a:rect l="0" t="0" r="r" b="b"/>
                <a:pathLst>
                  <a:path w="8" h="19">
                    <a:moveTo>
                      <a:pt x="1" y="19"/>
                    </a:moveTo>
                    <a:lnTo>
                      <a:pt x="2" y="18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5" y="14"/>
                    </a:lnTo>
                    <a:lnTo>
                      <a:pt x="6" y="13"/>
                    </a:lnTo>
                    <a:lnTo>
                      <a:pt x="6" y="12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1" y="19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5" name="Freeform 81"/>
              <p:cNvSpPr>
                <a:spLocks/>
              </p:cNvSpPr>
              <p:nvPr/>
            </p:nvSpPr>
            <p:spPr bwMode="auto">
              <a:xfrm>
                <a:off x="5135089" y="3411422"/>
                <a:ext cx="49669" cy="16047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" y="19"/>
                  </a:cxn>
                  <a:cxn ang="0">
                    <a:pos x="2" y="17"/>
                  </a:cxn>
                  <a:cxn ang="0">
                    <a:pos x="2" y="14"/>
                  </a:cxn>
                  <a:cxn ang="0">
                    <a:pos x="3" y="10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6" y="1"/>
                  </a:cxn>
                  <a:cxn ang="0">
                    <a:pos x="6" y="0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3" y="8"/>
                  </a:cxn>
                  <a:cxn ang="0">
                    <a:pos x="2" y="10"/>
                  </a:cxn>
                  <a:cxn ang="0">
                    <a:pos x="1" y="14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0" y="21"/>
                  </a:cxn>
                </a:cxnLst>
                <a:rect l="0" t="0" r="r" b="b"/>
                <a:pathLst>
                  <a:path w="6" h="21">
                    <a:moveTo>
                      <a:pt x="0" y="21"/>
                    </a:moveTo>
                    <a:lnTo>
                      <a:pt x="1" y="19"/>
                    </a:lnTo>
                    <a:lnTo>
                      <a:pt x="2" y="17"/>
                    </a:lnTo>
                    <a:lnTo>
                      <a:pt x="2" y="14"/>
                    </a:lnTo>
                    <a:lnTo>
                      <a:pt x="3" y="10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3" y="8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6" name="Freeform 82"/>
              <p:cNvSpPr>
                <a:spLocks/>
              </p:cNvSpPr>
              <p:nvPr/>
            </p:nvSpPr>
            <p:spPr bwMode="auto">
              <a:xfrm>
                <a:off x="4125140" y="4802170"/>
                <a:ext cx="444480" cy="25981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5" y="1"/>
                  </a:cxn>
                  <a:cxn ang="0">
                    <a:pos x="31" y="1"/>
                  </a:cxn>
                  <a:cxn ang="0">
                    <a:pos x="39" y="1"/>
                  </a:cxn>
                  <a:cxn ang="0">
                    <a:pos x="43" y="4"/>
                  </a:cxn>
                  <a:cxn ang="0">
                    <a:pos x="46" y="6"/>
                  </a:cxn>
                  <a:cxn ang="0">
                    <a:pos x="45" y="11"/>
                  </a:cxn>
                  <a:cxn ang="0">
                    <a:pos x="48" y="15"/>
                  </a:cxn>
                  <a:cxn ang="0">
                    <a:pos x="52" y="17"/>
                  </a:cxn>
                  <a:cxn ang="0">
                    <a:pos x="55" y="17"/>
                  </a:cxn>
                  <a:cxn ang="0">
                    <a:pos x="55" y="19"/>
                  </a:cxn>
                  <a:cxn ang="0">
                    <a:pos x="55" y="22"/>
                  </a:cxn>
                  <a:cxn ang="0">
                    <a:pos x="51" y="22"/>
                  </a:cxn>
                  <a:cxn ang="0">
                    <a:pos x="51" y="25"/>
                  </a:cxn>
                  <a:cxn ang="0">
                    <a:pos x="51" y="28"/>
                  </a:cxn>
                  <a:cxn ang="0">
                    <a:pos x="44" y="26"/>
                  </a:cxn>
                  <a:cxn ang="0">
                    <a:pos x="41" y="24"/>
                  </a:cxn>
                  <a:cxn ang="0">
                    <a:pos x="37" y="31"/>
                  </a:cxn>
                  <a:cxn ang="0">
                    <a:pos x="36" y="34"/>
                  </a:cxn>
                  <a:cxn ang="0">
                    <a:pos x="33" y="31"/>
                  </a:cxn>
                  <a:cxn ang="0">
                    <a:pos x="30" y="25"/>
                  </a:cxn>
                  <a:cxn ang="0">
                    <a:pos x="27" y="25"/>
                  </a:cxn>
                  <a:cxn ang="0">
                    <a:pos x="26" y="29"/>
                  </a:cxn>
                  <a:cxn ang="0">
                    <a:pos x="23" y="31"/>
                  </a:cxn>
                  <a:cxn ang="0">
                    <a:pos x="19" y="32"/>
                  </a:cxn>
                  <a:cxn ang="0">
                    <a:pos x="17" y="32"/>
                  </a:cxn>
                  <a:cxn ang="0">
                    <a:pos x="13" y="32"/>
                  </a:cxn>
                  <a:cxn ang="0">
                    <a:pos x="11" y="31"/>
                  </a:cxn>
                  <a:cxn ang="0">
                    <a:pos x="9" y="29"/>
                  </a:cxn>
                  <a:cxn ang="0">
                    <a:pos x="9" y="26"/>
                  </a:cxn>
                  <a:cxn ang="0">
                    <a:pos x="9" y="22"/>
                  </a:cxn>
                  <a:cxn ang="0">
                    <a:pos x="7" y="21"/>
                  </a:cxn>
                  <a:cxn ang="0">
                    <a:pos x="3" y="23"/>
                  </a:cxn>
                  <a:cxn ang="0">
                    <a:pos x="0" y="26"/>
                  </a:cxn>
                  <a:cxn ang="0">
                    <a:pos x="0" y="22"/>
                  </a:cxn>
                  <a:cxn ang="0">
                    <a:pos x="1" y="18"/>
                  </a:cxn>
                  <a:cxn ang="0">
                    <a:pos x="3" y="16"/>
                  </a:cxn>
                  <a:cxn ang="0">
                    <a:pos x="5" y="14"/>
                  </a:cxn>
                  <a:cxn ang="0">
                    <a:pos x="7" y="11"/>
                  </a:cxn>
                  <a:cxn ang="0">
                    <a:pos x="9" y="8"/>
                  </a:cxn>
                  <a:cxn ang="0">
                    <a:pos x="14" y="4"/>
                  </a:cxn>
                  <a:cxn ang="0">
                    <a:pos x="13" y="2"/>
                  </a:cxn>
                  <a:cxn ang="0">
                    <a:pos x="16" y="1"/>
                  </a:cxn>
                  <a:cxn ang="0">
                    <a:pos x="20" y="1"/>
                  </a:cxn>
                </a:cxnLst>
                <a:rect l="0" t="0" r="r" b="b"/>
                <a:pathLst>
                  <a:path w="55" h="34">
                    <a:moveTo>
                      <a:pt x="22" y="0"/>
                    </a:moveTo>
                    <a:lnTo>
                      <a:pt x="22" y="0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8" y="1"/>
                    </a:lnTo>
                    <a:lnTo>
                      <a:pt x="31" y="1"/>
                    </a:lnTo>
                    <a:lnTo>
                      <a:pt x="37" y="1"/>
                    </a:lnTo>
                    <a:lnTo>
                      <a:pt x="39" y="1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5" y="5"/>
                    </a:lnTo>
                    <a:lnTo>
                      <a:pt x="46" y="6"/>
                    </a:lnTo>
                    <a:lnTo>
                      <a:pt x="45" y="9"/>
                    </a:lnTo>
                    <a:lnTo>
                      <a:pt x="45" y="11"/>
                    </a:lnTo>
                    <a:lnTo>
                      <a:pt x="46" y="14"/>
                    </a:lnTo>
                    <a:lnTo>
                      <a:pt x="48" y="15"/>
                    </a:lnTo>
                    <a:lnTo>
                      <a:pt x="50" y="16"/>
                    </a:lnTo>
                    <a:lnTo>
                      <a:pt x="52" y="17"/>
                    </a:lnTo>
                    <a:lnTo>
                      <a:pt x="54" y="16"/>
                    </a:lnTo>
                    <a:lnTo>
                      <a:pt x="55" y="17"/>
                    </a:lnTo>
                    <a:lnTo>
                      <a:pt x="55" y="17"/>
                    </a:lnTo>
                    <a:lnTo>
                      <a:pt x="55" y="19"/>
                    </a:lnTo>
                    <a:lnTo>
                      <a:pt x="55" y="20"/>
                    </a:lnTo>
                    <a:lnTo>
                      <a:pt x="55" y="22"/>
                    </a:lnTo>
                    <a:lnTo>
                      <a:pt x="54" y="22"/>
                    </a:lnTo>
                    <a:lnTo>
                      <a:pt x="51" y="22"/>
                    </a:lnTo>
                    <a:lnTo>
                      <a:pt x="51" y="24"/>
                    </a:lnTo>
                    <a:lnTo>
                      <a:pt x="51" y="25"/>
                    </a:lnTo>
                    <a:lnTo>
                      <a:pt x="51" y="27"/>
                    </a:lnTo>
                    <a:lnTo>
                      <a:pt x="51" y="28"/>
                    </a:lnTo>
                    <a:lnTo>
                      <a:pt x="46" y="27"/>
                    </a:lnTo>
                    <a:lnTo>
                      <a:pt x="44" y="26"/>
                    </a:lnTo>
                    <a:lnTo>
                      <a:pt x="42" y="25"/>
                    </a:lnTo>
                    <a:lnTo>
                      <a:pt x="41" y="24"/>
                    </a:lnTo>
                    <a:lnTo>
                      <a:pt x="40" y="26"/>
                    </a:lnTo>
                    <a:lnTo>
                      <a:pt x="37" y="31"/>
                    </a:lnTo>
                    <a:lnTo>
                      <a:pt x="37" y="33"/>
                    </a:lnTo>
                    <a:lnTo>
                      <a:pt x="36" y="34"/>
                    </a:lnTo>
                    <a:lnTo>
                      <a:pt x="35" y="33"/>
                    </a:lnTo>
                    <a:lnTo>
                      <a:pt x="33" y="31"/>
                    </a:lnTo>
                    <a:lnTo>
                      <a:pt x="31" y="29"/>
                    </a:lnTo>
                    <a:lnTo>
                      <a:pt x="30" y="25"/>
                    </a:lnTo>
                    <a:lnTo>
                      <a:pt x="30" y="24"/>
                    </a:lnTo>
                    <a:lnTo>
                      <a:pt x="27" y="25"/>
                    </a:lnTo>
                    <a:lnTo>
                      <a:pt x="26" y="27"/>
                    </a:lnTo>
                    <a:lnTo>
                      <a:pt x="26" y="29"/>
                    </a:lnTo>
                    <a:lnTo>
                      <a:pt x="25" y="30"/>
                    </a:lnTo>
                    <a:lnTo>
                      <a:pt x="23" y="31"/>
                    </a:lnTo>
                    <a:lnTo>
                      <a:pt x="22" y="32"/>
                    </a:lnTo>
                    <a:lnTo>
                      <a:pt x="19" y="32"/>
                    </a:lnTo>
                    <a:lnTo>
                      <a:pt x="18" y="32"/>
                    </a:lnTo>
                    <a:lnTo>
                      <a:pt x="17" y="32"/>
                    </a:lnTo>
                    <a:lnTo>
                      <a:pt x="15" y="32"/>
                    </a:lnTo>
                    <a:lnTo>
                      <a:pt x="13" y="32"/>
                    </a:lnTo>
                    <a:lnTo>
                      <a:pt x="11" y="32"/>
                    </a:lnTo>
                    <a:lnTo>
                      <a:pt x="11" y="31"/>
                    </a:lnTo>
                    <a:lnTo>
                      <a:pt x="11" y="30"/>
                    </a:lnTo>
                    <a:lnTo>
                      <a:pt x="9" y="29"/>
                    </a:lnTo>
                    <a:lnTo>
                      <a:pt x="9" y="27"/>
                    </a:lnTo>
                    <a:lnTo>
                      <a:pt x="9" y="26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3" y="23"/>
                    </a:lnTo>
                    <a:lnTo>
                      <a:pt x="2" y="25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1" y="18"/>
                    </a:lnTo>
                    <a:lnTo>
                      <a:pt x="2" y="17"/>
                    </a:lnTo>
                    <a:lnTo>
                      <a:pt x="3" y="16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3"/>
                    </a:lnTo>
                    <a:lnTo>
                      <a:pt x="7" y="11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8" y="2"/>
                    </a:lnTo>
                    <a:lnTo>
                      <a:pt x="20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7" name="Freeform 83"/>
              <p:cNvSpPr>
                <a:spLocks/>
              </p:cNvSpPr>
              <p:nvPr/>
            </p:nvSpPr>
            <p:spPr bwMode="auto">
              <a:xfrm>
                <a:off x="6276216" y="5543393"/>
                <a:ext cx="323489" cy="298018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1" y="0"/>
                  </a:cxn>
                  <a:cxn ang="0">
                    <a:pos x="15" y="1"/>
                  </a:cxn>
                  <a:cxn ang="0">
                    <a:pos x="10" y="0"/>
                  </a:cxn>
                  <a:cxn ang="0">
                    <a:pos x="6" y="3"/>
                  </a:cxn>
                  <a:cxn ang="0">
                    <a:pos x="2" y="4"/>
                  </a:cxn>
                  <a:cxn ang="0">
                    <a:pos x="1" y="5"/>
                  </a:cxn>
                  <a:cxn ang="0">
                    <a:pos x="1" y="6"/>
                  </a:cxn>
                  <a:cxn ang="0">
                    <a:pos x="1" y="7"/>
                  </a:cxn>
                  <a:cxn ang="0">
                    <a:pos x="4" y="9"/>
                  </a:cxn>
                  <a:cxn ang="0">
                    <a:pos x="4" y="12"/>
                  </a:cxn>
                  <a:cxn ang="0">
                    <a:pos x="2" y="15"/>
                  </a:cxn>
                  <a:cxn ang="0">
                    <a:pos x="2" y="19"/>
                  </a:cxn>
                  <a:cxn ang="0">
                    <a:pos x="2" y="23"/>
                  </a:cxn>
                  <a:cxn ang="0">
                    <a:pos x="0" y="27"/>
                  </a:cxn>
                  <a:cxn ang="0">
                    <a:pos x="0" y="28"/>
                  </a:cxn>
                  <a:cxn ang="0">
                    <a:pos x="2" y="29"/>
                  </a:cxn>
                  <a:cxn ang="0">
                    <a:pos x="11" y="26"/>
                  </a:cxn>
                  <a:cxn ang="0">
                    <a:pos x="9" y="29"/>
                  </a:cxn>
                  <a:cxn ang="0">
                    <a:pos x="5" y="31"/>
                  </a:cxn>
                  <a:cxn ang="0">
                    <a:pos x="3" y="33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5" y="37"/>
                  </a:cxn>
                  <a:cxn ang="0">
                    <a:pos x="7" y="34"/>
                  </a:cxn>
                  <a:cxn ang="0">
                    <a:pos x="9" y="32"/>
                  </a:cxn>
                  <a:cxn ang="0">
                    <a:pos x="11" y="29"/>
                  </a:cxn>
                  <a:cxn ang="0">
                    <a:pos x="14" y="26"/>
                  </a:cxn>
                  <a:cxn ang="0">
                    <a:pos x="18" y="21"/>
                  </a:cxn>
                  <a:cxn ang="0">
                    <a:pos x="20" y="18"/>
                  </a:cxn>
                  <a:cxn ang="0">
                    <a:pos x="23" y="17"/>
                  </a:cxn>
                  <a:cxn ang="0">
                    <a:pos x="26" y="16"/>
                  </a:cxn>
                  <a:cxn ang="0">
                    <a:pos x="29" y="15"/>
                  </a:cxn>
                  <a:cxn ang="0">
                    <a:pos x="33" y="15"/>
                  </a:cxn>
                  <a:cxn ang="0">
                    <a:pos x="35" y="15"/>
                  </a:cxn>
                  <a:cxn ang="0">
                    <a:pos x="39" y="14"/>
                  </a:cxn>
                  <a:cxn ang="0">
                    <a:pos x="40" y="11"/>
                  </a:cxn>
                  <a:cxn ang="0">
                    <a:pos x="39" y="9"/>
                  </a:cxn>
                  <a:cxn ang="0">
                    <a:pos x="37" y="9"/>
                  </a:cxn>
                  <a:cxn ang="0">
                    <a:pos x="32" y="8"/>
                  </a:cxn>
                  <a:cxn ang="0">
                    <a:pos x="28" y="7"/>
                  </a:cxn>
                  <a:cxn ang="0">
                    <a:pos x="26" y="6"/>
                  </a:cxn>
                  <a:cxn ang="0">
                    <a:pos x="24" y="4"/>
                  </a:cxn>
                  <a:cxn ang="0">
                    <a:pos x="23" y="1"/>
                  </a:cxn>
                  <a:cxn ang="0">
                    <a:pos x="23" y="0"/>
                  </a:cxn>
                </a:cxnLst>
                <a:rect l="0" t="0" r="r" b="b"/>
                <a:pathLst>
                  <a:path w="40" h="39">
                    <a:moveTo>
                      <a:pt x="23" y="0"/>
                    </a:moveTo>
                    <a:lnTo>
                      <a:pt x="21" y="0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2" y="23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2" y="29"/>
                    </a:lnTo>
                    <a:lnTo>
                      <a:pt x="11" y="26"/>
                    </a:lnTo>
                    <a:lnTo>
                      <a:pt x="9" y="29"/>
                    </a:lnTo>
                    <a:lnTo>
                      <a:pt x="5" y="31"/>
                    </a:lnTo>
                    <a:lnTo>
                      <a:pt x="3" y="33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5" y="37"/>
                    </a:lnTo>
                    <a:lnTo>
                      <a:pt x="7" y="34"/>
                    </a:lnTo>
                    <a:lnTo>
                      <a:pt x="9" y="32"/>
                    </a:lnTo>
                    <a:lnTo>
                      <a:pt x="11" y="29"/>
                    </a:lnTo>
                    <a:lnTo>
                      <a:pt x="14" y="26"/>
                    </a:lnTo>
                    <a:lnTo>
                      <a:pt x="18" y="21"/>
                    </a:lnTo>
                    <a:lnTo>
                      <a:pt x="20" y="18"/>
                    </a:lnTo>
                    <a:lnTo>
                      <a:pt x="23" y="17"/>
                    </a:lnTo>
                    <a:lnTo>
                      <a:pt x="26" y="16"/>
                    </a:lnTo>
                    <a:lnTo>
                      <a:pt x="29" y="15"/>
                    </a:lnTo>
                    <a:lnTo>
                      <a:pt x="33" y="15"/>
                    </a:lnTo>
                    <a:lnTo>
                      <a:pt x="35" y="15"/>
                    </a:lnTo>
                    <a:lnTo>
                      <a:pt x="39" y="14"/>
                    </a:lnTo>
                    <a:lnTo>
                      <a:pt x="40" y="11"/>
                    </a:lnTo>
                    <a:lnTo>
                      <a:pt x="39" y="9"/>
                    </a:lnTo>
                    <a:lnTo>
                      <a:pt x="37" y="9"/>
                    </a:lnTo>
                    <a:lnTo>
                      <a:pt x="32" y="8"/>
                    </a:lnTo>
                    <a:lnTo>
                      <a:pt x="28" y="7"/>
                    </a:lnTo>
                    <a:lnTo>
                      <a:pt x="26" y="6"/>
                    </a:lnTo>
                    <a:lnTo>
                      <a:pt x="24" y="4"/>
                    </a:lnTo>
                    <a:lnTo>
                      <a:pt x="23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8" name="Freeform 84"/>
              <p:cNvSpPr>
                <a:spLocks/>
              </p:cNvSpPr>
              <p:nvPr/>
            </p:nvSpPr>
            <p:spPr bwMode="auto">
              <a:xfrm>
                <a:off x="3138116" y="3426705"/>
                <a:ext cx="202499" cy="213961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7" y="6"/>
                  </a:cxn>
                  <a:cxn ang="0">
                    <a:pos x="6" y="8"/>
                  </a:cxn>
                  <a:cxn ang="0">
                    <a:pos x="5" y="10"/>
                  </a:cxn>
                  <a:cxn ang="0">
                    <a:pos x="3" y="9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4" y="21"/>
                  </a:cxn>
                  <a:cxn ang="0">
                    <a:pos x="7" y="20"/>
                  </a:cxn>
                  <a:cxn ang="0">
                    <a:pos x="9" y="18"/>
                  </a:cxn>
                  <a:cxn ang="0">
                    <a:pos x="12" y="18"/>
                  </a:cxn>
                  <a:cxn ang="0">
                    <a:pos x="14" y="18"/>
                  </a:cxn>
                  <a:cxn ang="0">
                    <a:pos x="15" y="20"/>
                  </a:cxn>
                  <a:cxn ang="0">
                    <a:pos x="16" y="22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15" y="26"/>
                  </a:cxn>
                  <a:cxn ang="0">
                    <a:pos x="15" y="28"/>
                  </a:cxn>
                  <a:cxn ang="0">
                    <a:pos x="16" y="28"/>
                  </a:cxn>
                  <a:cxn ang="0">
                    <a:pos x="16" y="28"/>
                  </a:cxn>
                  <a:cxn ang="0">
                    <a:pos x="19" y="27"/>
                  </a:cxn>
                  <a:cxn ang="0">
                    <a:pos x="20" y="25"/>
                  </a:cxn>
                  <a:cxn ang="0">
                    <a:pos x="22" y="25"/>
                  </a:cxn>
                  <a:cxn ang="0">
                    <a:pos x="24" y="24"/>
                  </a:cxn>
                  <a:cxn ang="0">
                    <a:pos x="24" y="24"/>
                  </a:cxn>
                  <a:cxn ang="0">
                    <a:pos x="23" y="22"/>
                  </a:cxn>
                  <a:cxn ang="0">
                    <a:pos x="23" y="20"/>
                  </a:cxn>
                  <a:cxn ang="0">
                    <a:pos x="23" y="21"/>
                  </a:cxn>
                  <a:cxn ang="0">
                    <a:pos x="24" y="23"/>
                  </a:cxn>
                  <a:cxn ang="0">
                    <a:pos x="25" y="21"/>
                  </a:cxn>
                  <a:cxn ang="0">
                    <a:pos x="25" y="18"/>
                  </a:cxn>
                  <a:cxn ang="0">
                    <a:pos x="24" y="17"/>
                  </a:cxn>
                  <a:cxn ang="0">
                    <a:pos x="21" y="17"/>
                  </a:cxn>
                  <a:cxn ang="0">
                    <a:pos x="23" y="15"/>
                  </a:cxn>
                  <a:cxn ang="0">
                    <a:pos x="24" y="12"/>
                  </a:cxn>
                  <a:cxn ang="0">
                    <a:pos x="23" y="9"/>
                  </a:cxn>
                  <a:cxn ang="0">
                    <a:pos x="22" y="7"/>
                  </a:cxn>
                  <a:cxn ang="0">
                    <a:pos x="21" y="5"/>
                  </a:cxn>
                  <a:cxn ang="0">
                    <a:pos x="20" y="4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3" y="5"/>
                  </a:cxn>
                  <a:cxn ang="0">
                    <a:pos x="12" y="5"/>
                  </a:cxn>
                  <a:cxn ang="0">
                    <a:pos x="12" y="5"/>
                  </a:cxn>
                  <a:cxn ang="0">
                    <a:pos x="14" y="3"/>
                  </a:cxn>
                  <a:cxn ang="0">
                    <a:pos x="14" y="2"/>
                  </a:cxn>
                  <a:cxn ang="0">
                    <a:pos x="13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1"/>
                  </a:cxn>
                  <a:cxn ang="0">
                    <a:pos x="10" y="1"/>
                  </a:cxn>
                  <a:cxn ang="0">
                    <a:pos x="10" y="2"/>
                  </a:cxn>
                  <a:cxn ang="0">
                    <a:pos x="10" y="3"/>
                  </a:cxn>
                  <a:cxn ang="0">
                    <a:pos x="9" y="4"/>
                  </a:cxn>
                  <a:cxn ang="0">
                    <a:pos x="8" y="6"/>
                  </a:cxn>
                  <a:cxn ang="0">
                    <a:pos x="8" y="6"/>
                  </a:cxn>
                </a:cxnLst>
                <a:rect l="0" t="0" r="r" b="b"/>
                <a:pathLst>
                  <a:path w="25" h="28">
                    <a:moveTo>
                      <a:pt x="8" y="6"/>
                    </a:move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9"/>
                    </a:lnTo>
                    <a:lnTo>
                      <a:pt x="4" y="21"/>
                    </a:lnTo>
                    <a:lnTo>
                      <a:pt x="7" y="20"/>
                    </a:lnTo>
                    <a:lnTo>
                      <a:pt x="9" y="18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5" y="20"/>
                    </a:lnTo>
                    <a:lnTo>
                      <a:pt x="16" y="22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5" y="26"/>
                    </a:lnTo>
                    <a:lnTo>
                      <a:pt x="15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9" y="27"/>
                    </a:lnTo>
                    <a:lnTo>
                      <a:pt x="20" y="25"/>
                    </a:lnTo>
                    <a:lnTo>
                      <a:pt x="22" y="25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3" y="22"/>
                    </a:lnTo>
                    <a:lnTo>
                      <a:pt x="23" y="20"/>
                    </a:lnTo>
                    <a:lnTo>
                      <a:pt x="23" y="21"/>
                    </a:lnTo>
                    <a:lnTo>
                      <a:pt x="24" y="23"/>
                    </a:lnTo>
                    <a:lnTo>
                      <a:pt x="25" y="21"/>
                    </a:lnTo>
                    <a:lnTo>
                      <a:pt x="25" y="18"/>
                    </a:lnTo>
                    <a:lnTo>
                      <a:pt x="24" y="17"/>
                    </a:lnTo>
                    <a:lnTo>
                      <a:pt x="21" y="17"/>
                    </a:lnTo>
                    <a:lnTo>
                      <a:pt x="23" y="15"/>
                    </a:lnTo>
                    <a:lnTo>
                      <a:pt x="24" y="12"/>
                    </a:lnTo>
                    <a:lnTo>
                      <a:pt x="23" y="9"/>
                    </a:lnTo>
                    <a:lnTo>
                      <a:pt x="22" y="7"/>
                    </a:lnTo>
                    <a:lnTo>
                      <a:pt x="21" y="5"/>
                    </a:lnTo>
                    <a:lnTo>
                      <a:pt x="20" y="4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3" y="5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9" y="4"/>
                    </a:lnTo>
                    <a:lnTo>
                      <a:pt x="8" y="6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79" name="Freeform 85"/>
              <p:cNvSpPr>
                <a:spLocks/>
              </p:cNvSpPr>
              <p:nvPr/>
            </p:nvSpPr>
            <p:spPr bwMode="auto">
              <a:xfrm>
                <a:off x="3850047" y="2800104"/>
                <a:ext cx="40755" cy="10698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2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2" y="8"/>
                  </a:cxn>
                  <a:cxn ang="0">
                    <a:pos x="3" y="9"/>
                  </a:cxn>
                  <a:cxn ang="0">
                    <a:pos x="2" y="10"/>
                  </a:cxn>
                  <a:cxn ang="0">
                    <a:pos x="2" y="12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2" y="12"/>
                  </a:cxn>
                  <a:cxn ang="0">
                    <a:pos x="3" y="12"/>
                  </a:cxn>
                  <a:cxn ang="0">
                    <a:pos x="3" y="10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4" y="0"/>
                  </a:cxn>
                </a:cxnLst>
                <a:rect l="0" t="0" r="r" b="b"/>
                <a:pathLst>
                  <a:path w="5" h="14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0" name="Freeform 86"/>
              <p:cNvSpPr>
                <a:spLocks/>
              </p:cNvSpPr>
              <p:nvPr/>
            </p:nvSpPr>
            <p:spPr bwMode="auto">
              <a:xfrm>
                <a:off x="3372455" y="3121046"/>
                <a:ext cx="64952" cy="9169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5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4" y="10"/>
                  </a:cxn>
                  <a:cxn ang="0">
                    <a:pos x="5" y="11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6" y="12"/>
                  </a:cxn>
                  <a:cxn ang="0">
                    <a:pos x="7" y="11"/>
                  </a:cxn>
                  <a:cxn ang="0">
                    <a:pos x="8" y="10"/>
                  </a:cxn>
                  <a:cxn ang="0">
                    <a:pos x="7" y="9"/>
                  </a:cxn>
                  <a:cxn ang="0">
                    <a:pos x="6" y="9"/>
                  </a:cxn>
                  <a:cxn ang="0">
                    <a:pos x="5" y="8"/>
                  </a:cxn>
                  <a:cxn ang="0">
                    <a:pos x="6" y="6"/>
                  </a:cxn>
                  <a:cxn ang="0">
                    <a:pos x="5" y="4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5" y="0"/>
                  </a:cxn>
                </a:cxnLst>
                <a:rect l="0" t="0" r="r" b="b"/>
                <a:pathLst>
                  <a:path w="8" h="12">
                    <a:moveTo>
                      <a:pt x="5" y="0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4" y="10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7" y="11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6" y="6"/>
                    </a:lnTo>
                    <a:lnTo>
                      <a:pt x="5" y="4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1" name="Freeform 87"/>
              <p:cNvSpPr>
                <a:spLocks/>
              </p:cNvSpPr>
              <p:nvPr/>
            </p:nvSpPr>
            <p:spPr bwMode="auto">
              <a:xfrm>
                <a:off x="3348256" y="3273875"/>
                <a:ext cx="57311" cy="53490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3" y="7"/>
                  </a:cxn>
                  <a:cxn ang="0">
                    <a:pos x="4" y="6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7" y="5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4" y="3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2" y="5"/>
                  </a:cxn>
                  <a:cxn ang="0">
                    <a:pos x="1" y="5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lnTo>
                      <a:pt x="1" y="5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2" name="Freeform 88"/>
              <p:cNvSpPr>
                <a:spLocks/>
              </p:cNvSpPr>
              <p:nvPr/>
            </p:nvSpPr>
            <p:spPr bwMode="auto">
              <a:xfrm>
                <a:off x="3357172" y="3357931"/>
                <a:ext cx="31839" cy="3056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2"/>
                  </a:cxn>
                  <a:cxn ang="0">
                    <a:pos x="4" y="0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3" name="Freeform 89"/>
              <p:cNvSpPr>
                <a:spLocks/>
              </p:cNvSpPr>
              <p:nvPr/>
            </p:nvSpPr>
            <p:spPr bwMode="auto">
              <a:xfrm>
                <a:off x="3316417" y="3373214"/>
                <a:ext cx="31839" cy="3820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4" y="4"/>
                  </a:cxn>
                  <a:cxn ang="0">
                    <a:pos x="4" y="3"/>
                  </a:cxn>
                  <a:cxn ang="0">
                    <a:pos x="4" y="1"/>
                  </a:cxn>
                  <a:cxn ang="0">
                    <a:pos x="4" y="0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4" name="Freeform 90"/>
              <p:cNvSpPr>
                <a:spLocks/>
              </p:cNvSpPr>
              <p:nvPr/>
            </p:nvSpPr>
            <p:spPr bwMode="auto">
              <a:xfrm>
                <a:off x="3396652" y="3426705"/>
                <a:ext cx="24198" cy="382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5" name="Freeform 91"/>
              <p:cNvSpPr>
                <a:spLocks/>
              </p:cNvSpPr>
              <p:nvPr/>
            </p:nvSpPr>
            <p:spPr bwMode="auto">
              <a:xfrm>
                <a:off x="3381370" y="3625383"/>
                <a:ext cx="48396" cy="3820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2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5" y="3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6" y="0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lnTo>
                      <a:pt x="3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6" name="Freeform 92"/>
              <p:cNvSpPr>
                <a:spLocks/>
              </p:cNvSpPr>
              <p:nvPr/>
            </p:nvSpPr>
            <p:spPr bwMode="auto">
              <a:xfrm>
                <a:off x="3389011" y="3762930"/>
                <a:ext cx="16557" cy="30566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1" y="4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7" name="Freeform 93"/>
              <p:cNvSpPr>
                <a:spLocks/>
              </p:cNvSpPr>
              <p:nvPr/>
            </p:nvSpPr>
            <p:spPr bwMode="auto">
              <a:xfrm>
                <a:off x="3543114" y="4213777"/>
                <a:ext cx="31839" cy="22924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4" y="1"/>
                  </a:cxn>
                  <a:cxn ang="0">
                    <a:pos x="3" y="1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8" name="Freeform 94"/>
              <p:cNvSpPr>
                <a:spLocks/>
              </p:cNvSpPr>
              <p:nvPr/>
            </p:nvSpPr>
            <p:spPr bwMode="auto">
              <a:xfrm>
                <a:off x="3145758" y="3029348"/>
                <a:ext cx="728487" cy="1207353"/>
              </a:xfrm>
              <a:custGeom>
                <a:avLst/>
                <a:gdLst/>
                <a:ahLst/>
                <a:cxnLst>
                  <a:cxn ang="0">
                    <a:pos x="21" y="126"/>
                  </a:cxn>
                  <a:cxn ang="0">
                    <a:pos x="14" y="124"/>
                  </a:cxn>
                  <a:cxn ang="0">
                    <a:pos x="30" y="114"/>
                  </a:cxn>
                  <a:cxn ang="0">
                    <a:pos x="24" y="106"/>
                  </a:cxn>
                  <a:cxn ang="0">
                    <a:pos x="45" y="101"/>
                  </a:cxn>
                  <a:cxn ang="0">
                    <a:pos x="48" y="91"/>
                  </a:cxn>
                  <a:cxn ang="0">
                    <a:pos x="45" y="86"/>
                  </a:cxn>
                  <a:cxn ang="0">
                    <a:pos x="43" y="77"/>
                  </a:cxn>
                  <a:cxn ang="0">
                    <a:pos x="49" y="71"/>
                  </a:cxn>
                  <a:cxn ang="0">
                    <a:pos x="37" y="70"/>
                  </a:cxn>
                  <a:cxn ang="0">
                    <a:pos x="31" y="72"/>
                  </a:cxn>
                  <a:cxn ang="0">
                    <a:pos x="34" y="61"/>
                  </a:cxn>
                  <a:cxn ang="0">
                    <a:pos x="37" y="50"/>
                  </a:cxn>
                  <a:cxn ang="0">
                    <a:pos x="37" y="48"/>
                  </a:cxn>
                  <a:cxn ang="0">
                    <a:pos x="33" y="49"/>
                  </a:cxn>
                  <a:cxn ang="0">
                    <a:pos x="33" y="46"/>
                  </a:cxn>
                  <a:cxn ang="0">
                    <a:pos x="27" y="57"/>
                  </a:cxn>
                  <a:cxn ang="0">
                    <a:pos x="31" y="48"/>
                  </a:cxn>
                  <a:cxn ang="0">
                    <a:pos x="34" y="40"/>
                  </a:cxn>
                  <a:cxn ang="0">
                    <a:pos x="33" y="36"/>
                  </a:cxn>
                  <a:cxn ang="0">
                    <a:pos x="30" y="30"/>
                  </a:cxn>
                  <a:cxn ang="0">
                    <a:pos x="35" y="26"/>
                  </a:cxn>
                  <a:cxn ang="0">
                    <a:pos x="39" y="21"/>
                  </a:cxn>
                  <a:cxn ang="0">
                    <a:pos x="37" y="16"/>
                  </a:cxn>
                  <a:cxn ang="0">
                    <a:pos x="39" y="12"/>
                  </a:cxn>
                  <a:cxn ang="0">
                    <a:pos x="43" y="8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4" y="3"/>
                  </a:cxn>
                  <a:cxn ang="0">
                    <a:pos x="54" y="14"/>
                  </a:cxn>
                  <a:cxn ang="0">
                    <a:pos x="53" y="19"/>
                  </a:cxn>
                  <a:cxn ang="0">
                    <a:pos x="67" y="22"/>
                  </a:cxn>
                  <a:cxn ang="0">
                    <a:pos x="71" y="31"/>
                  </a:cxn>
                  <a:cxn ang="0">
                    <a:pos x="66" y="40"/>
                  </a:cxn>
                  <a:cxn ang="0">
                    <a:pos x="60" y="48"/>
                  </a:cxn>
                  <a:cxn ang="0">
                    <a:pos x="54" y="53"/>
                  </a:cxn>
                  <a:cxn ang="0">
                    <a:pos x="65" y="60"/>
                  </a:cxn>
                  <a:cxn ang="0">
                    <a:pos x="68" y="80"/>
                  </a:cxn>
                  <a:cxn ang="0">
                    <a:pos x="75" y="92"/>
                  </a:cxn>
                  <a:cxn ang="0">
                    <a:pos x="75" y="104"/>
                  </a:cxn>
                  <a:cxn ang="0">
                    <a:pos x="77" y="109"/>
                  </a:cxn>
                  <a:cxn ang="0">
                    <a:pos x="73" y="119"/>
                  </a:cxn>
                  <a:cxn ang="0">
                    <a:pos x="86" y="120"/>
                  </a:cxn>
                  <a:cxn ang="0">
                    <a:pos x="84" y="138"/>
                  </a:cxn>
                  <a:cxn ang="0">
                    <a:pos x="77" y="142"/>
                  </a:cxn>
                  <a:cxn ang="0">
                    <a:pos x="78" y="150"/>
                  </a:cxn>
                  <a:cxn ang="0">
                    <a:pos x="75" y="157"/>
                  </a:cxn>
                  <a:cxn ang="0">
                    <a:pos x="55" y="154"/>
                  </a:cxn>
                  <a:cxn ang="0">
                    <a:pos x="45" y="154"/>
                  </a:cxn>
                  <a:cxn ang="0">
                    <a:pos x="37" y="155"/>
                  </a:cxn>
                  <a:cxn ang="0">
                    <a:pos x="27" y="151"/>
                  </a:cxn>
                  <a:cxn ang="0">
                    <a:pos x="16" y="153"/>
                  </a:cxn>
                  <a:cxn ang="0">
                    <a:pos x="5" y="156"/>
                  </a:cxn>
                  <a:cxn ang="0">
                    <a:pos x="1" y="153"/>
                  </a:cxn>
                  <a:cxn ang="0">
                    <a:pos x="22" y="139"/>
                  </a:cxn>
                  <a:cxn ang="0">
                    <a:pos x="38" y="137"/>
                  </a:cxn>
                  <a:cxn ang="0">
                    <a:pos x="32" y="137"/>
                  </a:cxn>
                </a:cxnLst>
                <a:rect l="0" t="0" r="r" b="b"/>
                <a:pathLst>
                  <a:path w="90" h="158">
                    <a:moveTo>
                      <a:pt x="27" y="130"/>
                    </a:moveTo>
                    <a:lnTo>
                      <a:pt x="26" y="130"/>
                    </a:lnTo>
                    <a:lnTo>
                      <a:pt x="25" y="131"/>
                    </a:lnTo>
                    <a:lnTo>
                      <a:pt x="22" y="131"/>
                    </a:lnTo>
                    <a:lnTo>
                      <a:pt x="22" y="130"/>
                    </a:lnTo>
                    <a:lnTo>
                      <a:pt x="22" y="128"/>
                    </a:lnTo>
                    <a:lnTo>
                      <a:pt x="22" y="127"/>
                    </a:lnTo>
                    <a:lnTo>
                      <a:pt x="21" y="126"/>
                    </a:lnTo>
                    <a:lnTo>
                      <a:pt x="19" y="126"/>
                    </a:lnTo>
                    <a:lnTo>
                      <a:pt x="17" y="128"/>
                    </a:lnTo>
                    <a:lnTo>
                      <a:pt x="16" y="128"/>
                    </a:lnTo>
                    <a:lnTo>
                      <a:pt x="14" y="127"/>
                    </a:lnTo>
                    <a:lnTo>
                      <a:pt x="14" y="127"/>
                    </a:lnTo>
                    <a:lnTo>
                      <a:pt x="14" y="127"/>
                    </a:lnTo>
                    <a:lnTo>
                      <a:pt x="14" y="125"/>
                    </a:lnTo>
                    <a:lnTo>
                      <a:pt x="14" y="124"/>
                    </a:lnTo>
                    <a:lnTo>
                      <a:pt x="14" y="123"/>
                    </a:lnTo>
                    <a:lnTo>
                      <a:pt x="13" y="122"/>
                    </a:lnTo>
                    <a:lnTo>
                      <a:pt x="15" y="122"/>
                    </a:lnTo>
                    <a:lnTo>
                      <a:pt x="18" y="121"/>
                    </a:lnTo>
                    <a:lnTo>
                      <a:pt x="20" y="121"/>
                    </a:lnTo>
                    <a:lnTo>
                      <a:pt x="27" y="118"/>
                    </a:lnTo>
                    <a:lnTo>
                      <a:pt x="29" y="115"/>
                    </a:lnTo>
                    <a:lnTo>
                      <a:pt x="30" y="114"/>
                    </a:lnTo>
                    <a:lnTo>
                      <a:pt x="29" y="113"/>
                    </a:lnTo>
                    <a:lnTo>
                      <a:pt x="29" y="112"/>
                    </a:lnTo>
                    <a:lnTo>
                      <a:pt x="30" y="110"/>
                    </a:lnTo>
                    <a:lnTo>
                      <a:pt x="30" y="108"/>
                    </a:lnTo>
                    <a:lnTo>
                      <a:pt x="30" y="106"/>
                    </a:lnTo>
                    <a:lnTo>
                      <a:pt x="28" y="106"/>
                    </a:lnTo>
                    <a:lnTo>
                      <a:pt x="25" y="107"/>
                    </a:lnTo>
                    <a:lnTo>
                      <a:pt x="24" y="106"/>
                    </a:lnTo>
                    <a:lnTo>
                      <a:pt x="30" y="102"/>
                    </a:lnTo>
                    <a:lnTo>
                      <a:pt x="33" y="101"/>
                    </a:lnTo>
                    <a:lnTo>
                      <a:pt x="36" y="100"/>
                    </a:lnTo>
                    <a:lnTo>
                      <a:pt x="39" y="101"/>
                    </a:lnTo>
                    <a:lnTo>
                      <a:pt x="42" y="102"/>
                    </a:lnTo>
                    <a:lnTo>
                      <a:pt x="43" y="102"/>
                    </a:lnTo>
                    <a:lnTo>
                      <a:pt x="45" y="101"/>
                    </a:lnTo>
                    <a:lnTo>
                      <a:pt x="45" y="101"/>
                    </a:lnTo>
                    <a:lnTo>
                      <a:pt x="45" y="100"/>
                    </a:lnTo>
                    <a:lnTo>
                      <a:pt x="44" y="99"/>
                    </a:lnTo>
                    <a:lnTo>
                      <a:pt x="45" y="98"/>
                    </a:lnTo>
                    <a:lnTo>
                      <a:pt x="46" y="96"/>
                    </a:lnTo>
                    <a:lnTo>
                      <a:pt x="48" y="95"/>
                    </a:lnTo>
                    <a:lnTo>
                      <a:pt x="46" y="94"/>
                    </a:lnTo>
                    <a:lnTo>
                      <a:pt x="47" y="91"/>
                    </a:lnTo>
                    <a:lnTo>
                      <a:pt x="48" y="91"/>
                    </a:lnTo>
                    <a:lnTo>
                      <a:pt x="49" y="89"/>
                    </a:lnTo>
                    <a:lnTo>
                      <a:pt x="49" y="87"/>
                    </a:lnTo>
                    <a:lnTo>
                      <a:pt x="50" y="86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46" y="87"/>
                    </a:lnTo>
                    <a:lnTo>
                      <a:pt x="45" y="87"/>
                    </a:lnTo>
                    <a:lnTo>
                      <a:pt x="45" y="86"/>
                    </a:lnTo>
                    <a:lnTo>
                      <a:pt x="44" y="85"/>
                    </a:lnTo>
                    <a:lnTo>
                      <a:pt x="44" y="84"/>
                    </a:lnTo>
                    <a:lnTo>
                      <a:pt x="44" y="85"/>
                    </a:lnTo>
                    <a:lnTo>
                      <a:pt x="44" y="84"/>
                    </a:lnTo>
                    <a:lnTo>
                      <a:pt x="44" y="83"/>
                    </a:lnTo>
                    <a:lnTo>
                      <a:pt x="43" y="81"/>
                    </a:lnTo>
                    <a:lnTo>
                      <a:pt x="43" y="79"/>
                    </a:lnTo>
                    <a:lnTo>
                      <a:pt x="43" y="77"/>
                    </a:lnTo>
                    <a:lnTo>
                      <a:pt x="45" y="76"/>
                    </a:lnTo>
                    <a:lnTo>
                      <a:pt x="46" y="75"/>
                    </a:lnTo>
                    <a:lnTo>
                      <a:pt x="47" y="73"/>
                    </a:lnTo>
                    <a:lnTo>
                      <a:pt x="48" y="73"/>
                    </a:lnTo>
                    <a:lnTo>
                      <a:pt x="49" y="72"/>
                    </a:lnTo>
                    <a:lnTo>
                      <a:pt x="50" y="73"/>
                    </a:lnTo>
                    <a:lnTo>
                      <a:pt x="50" y="72"/>
                    </a:lnTo>
                    <a:lnTo>
                      <a:pt x="49" y="71"/>
                    </a:lnTo>
                    <a:lnTo>
                      <a:pt x="46" y="70"/>
                    </a:lnTo>
                    <a:lnTo>
                      <a:pt x="45" y="71"/>
                    </a:lnTo>
                    <a:lnTo>
                      <a:pt x="45" y="71"/>
                    </a:lnTo>
                    <a:lnTo>
                      <a:pt x="43" y="71"/>
                    </a:lnTo>
                    <a:lnTo>
                      <a:pt x="41" y="72"/>
                    </a:lnTo>
                    <a:lnTo>
                      <a:pt x="39" y="71"/>
                    </a:lnTo>
                    <a:lnTo>
                      <a:pt x="38" y="70"/>
                    </a:lnTo>
                    <a:lnTo>
                      <a:pt x="37" y="70"/>
                    </a:lnTo>
                    <a:lnTo>
                      <a:pt x="37" y="72"/>
                    </a:lnTo>
                    <a:lnTo>
                      <a:pt x="36" y="73"/>
                    </a:lnTo>
                    <a:lnTo>
                      <a:pt x="35" y="72"/>
                    </a:lnTo>
                    <a:lnTo>
                      <a:pt x="33" y="70"/>
                    </a:lnTo>
                    <a:lnTo>
                      <a:pt x="32" y="69"/>
                    </a:lnTo>
                    <a:lnTo>
                      <a:pt x="32" y="69"/>
                    </a:lnTo>
                    <a:lnTo>
                      <a:pt x="31" y="69"/>
                    </a:lnTo>
                    <a:lnTo>
                      <a:pt x="31" y="72"/>
                    </a:lnTo>
                    <a:lnTo>
                      <a:pt x="30" y="72"/>
                    </a:lnTo>
                    <a:lnTo>
                      <a:pt x="30" y="71"/>
                    </a:lnTo>
                    <a:lnTo>
                      <a:pt x="30" y="66"/>
                    </a:lnTo>
                    <a:lnTo>
                      <a:pt x="30" y="65"/>
                    </a:lnTo>
                    <a:lnTo>
                      <a:pt x="31" y="67"/>
                    </a:lnTo>
                    <a:lnTo>
                      <a:pt x="31" y="65"/>
                    </a:lnTo>
                    <a:lnTo>
                      <a:pt x="32" y="63"/>
                    </a:lnTo>
                    <a:lnTo>
                      <a:pt x="34" y="61"/>
                    </a:lnTo>
                    <a:lnTo>
                      <a:pt x="36" y="59"/>
                    </a:lnTo>
                    <a:lnTo>
                      <a:pt x="37" y="57"/>
                    </a:lnTo>
                    <a:lnTo>
                      <a:pt x="38" y="55"/>
                    </a:lnTo>
                    <a:lnTo>
                      <a:pt x="37" y="54"/>
                    </a:lnTo>
                    <a:lnTo>
                      <a:pt x="36" y="53"/>
                    </a:lnTo>
                    <a:lnTo>
                      <a:pt x="37" y="52"/>
                    </a:lnTo>
                    <a:lnTo>
                      <a:pt x="37" y="51"/>
                    </a:lnTo>
                    <a:lnTo>
                      <a:pt x="37" y="50"/>
                    </a:lnTo>
                    <a:lnTo>
                      <a:pt x="38" y="49"/>
                    </a:lnTo>
                    <a:lnTo>
                      <a:pt x="39" y="49"/>
                    </a:lnTo>
                    <a:lnTo>
                      <a:pt x="40" y="49"/>
                    </a:lnTo>
                    <a:lnTo>
                      <a:pt x="40" y="48"/>
                    </a:lnTo>
                    <a:lnTo>
                      <a:pt x="39" y="47"/>
                    </a:lnTo>
                    <a:lnTo>
                      <a:pt x="38" y="47"/>
                    </a:lnTo>
                    <a:lnTo>
                      <a:pt x="38" y="46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7" y="48"/>
                    </a:lnTo>
                    <a:lnTo>
                      <a:pt x="36" y="48"/>
                    </a:lnTo>
                    <a:lnTo>
                      <a:pt x="36" y="47"/>
                    </a:lnTo>
                    <a:lnTo>
                      <a:pt x="35" y="47"/>
                    </a:lnTo>
                    <a:lnTo>
                      <a:pt x="35" y="48"/>
                    </a:lnTo>
                    <a:lnTo>
                      <a:pt x="34" y="48"/>
                    </a:lnTo>
                    <a:lnTo>
                      <a:pt x="33" y="49"/>
                    </a:lnTo>
                    <a:lnTo>
                      <a:pt x="33" y="48"/>
                    </a:lnTo>
                    <a:lnTo>
                      <a:pt x="34" y="47"/>
                    </a:lnTo>
                    <a:lnTo>
                      <a:pt x="36" y="44"/>
                    </a:lnTo>
                    <a:lnTo>
                      <a:pt x="37" y="43"/>
                    </a:lnTo>
                    <a:lnTo>
                      <a:pt x="36" y="43"/>
                    </a:lnTo>
                    <a:lnTo>
                      <a:pt x="33" y="45"/>
                    </a:lnTo>
                    <a:lnTo>
                      <a:pt x="33" y="45"/>
                    </a:lnTo>
                    <a:lnTo>
                      <a:pt x="33" y="46"/>
                    </a:lnTo>
                    <a:lnTo>
                      <a:pt x="33" y="48"/>
                    </a:lnTo>
                    <a:lnTo>
                      <a:pt x="33" y="49"/>
                    </a:lnTo>
                    <a:lnTo>
                      <a:pt x="32" y="50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29" y="55"/>
                    </a:lnTo>
                    <a:lnTo>
                      <a:pt x="28" y="57"/>
                    </a:lnTo>
                    <a:lnTo>
                      <a:pt x="27" y="57"/>
                    </a:lnTo>
                    <a:lnTo>
                      <a:pt x="26" y="57"/>
                    </a:lnTo>
                    <a:lnTo>
                      <a:pt x="26" y="56"/>
                    </a:lnTo>
                    <a:lnTo>
                      <a:pt x="28" y="54"/>
                    </a:lnTo>
                    <a:lnTo>
                      <a:pt x="28" y="52"/>
                    </a:lnTo>
                    <a:lnTo>
                      <a:pt x="30" y="51"/>
                    </a:lnTo>
                    <a:lnTo>
                      <a:pt x="31" y="50"/>
                    </a:lnTo>
                    <a:lnTo>
                      <a:pt x="31" y="49"/>
                    </a:lnTo>
                    <a:lnTo>
                      <a:pt x="31" y="48"/>
                    </a:lnTo>
                    <a:lnTo>
                      <a:pt x="30" y="48"/>
                    </a:lnTo>
                    <a:lnTo>
                      <a:pt x="30" y="46"/>
                    </a:lnTo>
                    <a:lnTo>
                      <a:pt x="31" y="44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33" y="42"/>
                    </a:lnTo>
                    <a:lnTo>
                      <a:pt x="33" y="41"/>
                    </a:lnTo>
                    <a:lnTo>
                      <a:pt x="34" y="40"/>
                    </a:lnTo>
                    <a:lnTo>
                      <a:pt x="35" y="38"/>
                    </a:lnTo>
                    <a:lnTo>
                      <a:pt x="36" y="37"/>
                    </a:lnTo>
                    <a:lnTo>
                      <a:pt x="37" y="36"/>
                    </a:lnTo>
                    <a:lnTo>
                      <a:pt x="37" y="35"/>
                    </a:lnTo>
                    <a:lnTo>
                      <a:pt x="37" y="34"/>
                    </a:lnTo>
                    <a:lnTo>
                      <a:pt x="37" y="34"/>
                    </a:lnTo>
                    <a:lnTo>
                      <a:pt x="35" y="35"/>
                    </a:lnTo>
                    <a:lnTo>
                      <a:pt x="33" y="36"/>
                    </a:lnTo>
                    <a:lnTo>
                      <a:pt x="33" y="36"/>
                    </a:lnTo>
                    <a:lnTo>
                      <a:pt x="32" y="34"/>
                    </a:lnTo>
                    <a:lnTo>
                      <a:pt x="31" y="34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0" y="31"/>
                    </a:lnTo>
                    <a:lnTo>
                      <a:pt x="30" y="30"/>
                    </a:lnTo>
                    <a:lnTo>
                      <a:pt x="31" y="30"/>
                    </a:lnTo>
                    <a:lnTo>
                      <a:pt x="33" y="30"/>
                    </a:lnTo>
                    <a:lnTo>
                      <a:pt x="33" y="30"/>
                    </a:lnTo>
                    <a:lnTo>
                      <a:pt x="33" y="29"/>
                    </a:lnTo>
                    <a:lnTo>
                      <a:pt x="33" y="28"/>
                    </a:lnTo>
                    <a:lnTo>
                      <a:pt x="34" y="28"/>
                    </a:lnTo>
                    <a:lnTo>
                      <a:pt x="34" y="27"/>
                    </a:lnTo>
                    <a:lnTo>
                      <a:pt x="35" y="26"/>
                    </a:lnTo>
                    <a:lnTo>
                      <a:pt x="36" y="25"/>
                    </a:lnTo>
                    <a:lnTo>
                      <a:pt x="36" y="25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37" y="23"/>
                    </a:lnTo>
                    <a:lnTo>
                      <a:pt x="39" y="22"/>
                    </a:lnTo>
                    <a:lnTo>
                      <a:pt x="39" y="21"/>
                    </a:lnTo>
                    <a:lnTo>
                      <a:pt x="38" y="21"/>
                    </a:lnTo>
                    <a:lnTo>
                      <a:pt x="38" y="21"/>
                    </a:lnTo>
                    <a:lnTo>
                      <a:pt x="39" y="21"/>
                    </a:lnTo>
                    <a:lnTo>
                      <a:pt x="39" y="20"/>
                    </a:lnTo>
                    <a:lnTo>
                      <a:pt x="37" y="19"/>
                    </a:lnTo>
                    <a:lnTo>
                      <a:pt x="36" y="19"/>
                    </a:lnTo>
                    <a:lnTo>
                      <a:pt x="36" y="19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8" y="17"/>
                    </a:lnTo>
                    <a:lnTo>
                      <a:pt x="39" y="16"/>
                    </a:lnTo>
                    <a:lnTo>
                      <a:pt x="38" y="15"/>
                    </a:lnTo>
                    <a:lnTo>
                      <a:pt x="38" y="15"/>
                    </a:lnTo>
                    <a:lnTo>
                      <a:pt x="38" y="14"/>
                    </a:lnTo>
                    <a:lnTo>
                      <a:pt x="39" y="13"/>
                    </a:lnTo>
                    <a:lnTo>
                      <a:pt x="39" y="12"/>
                    </a:lnTo>
                    <a:lnTo>
                      <a:pt x="40" y="11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44" y="7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7" y="4"/>
                    </a:lnTo>
                    <a:lnTo>
                      <a:pt x="48" y="3"/>
                    </a:lnTo>
                    <a:lnTo>
                      <a:pt x="49" y="2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1"/>
                    </a:lnTo>
                    <a:lnTo>
                      <a:pt x="54" y="1"/>
                    </a:lnTo>
                    <a:lnTo>
                      <a:pt x="55" y="2"/>
                    </a:lnTo>
                    <a:lnTo>
                      <a:pt x="55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60" y="3"/>
                    </a:lnTo>
                    <a:lnTo>
                      <a:pt x="62" y="3"/>
                    </a:lnTo>
                    <a:lnTo>
                      <a:pt x="64" y="3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7" y="4"/>
                    </a:lnTo>
                    <a:lnTo>
                      <a:pt x="66" y="6"/>
                    </a:lnTo>
                    <a:lnTo>
                      <a:pt x="65" y="8"/>
                    </a:lnTo>
                    <a:lnTo>
                      <a:pt x="63" y="9"/>
                    </a:lnTo>
                    <a:lnTo>
                      <a:pt x="61" y="12"/>
                    </a:lnTo>
                    <a:lnTo>
                      <a:pt x="57" y="13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4" y="15"/>
                    </a:lnTo>
                    <a:lnTo>
                      <a:pt x="56" y="16"/>
                    </a:lnTo>
                    <a:lnTo>
                      <a:pt x="56" y="17"/>
                    </a:lnTo>
                    <a:lnTo>
                      <a:pt x="54" y="18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53" y="19"/>
                    </a:lnTo>
                    <a:lnTo>
                      <a:pt x="53" y="19"/>
                    </a:lnTo>
                    <a:lnTo>
                      <a:pt x="52" y="21"/>
                    </a:lnTo>
                    <a:lnTo>
                      <a:pt x="53" y="21"/>
                    </a:lnTo>
                    <a:lnTo>
                      <a:pt x="54" y="21"/>
                    </a:lnTo>
                    <a:lnTo>
                      <a:pt x="61" y="20"/>
                    </a:lnTo>
                    <a:lnTo>
                      <a:pt x="63" y="21"/>
                    </a:lnTo>
                    <a:lnTo>
                      <a:pt x="65" y="21"/>
                    </a:lnTo>
                    <a:lnTo>
                      <a:pt x="67" y="22"/>
                    </a:lnTo>
                    <a:lnTo>
                      <a:pt x="68" y="23"/>
                    </a:lnTo>
                    <a:lnTo>
                      <a:pt x="71" y="23"/>
                    </a:lnTo>
                    <a:lnTo>
                      <a:pt x="73" y="24"/>
                    </a:lnTo>
                    <a:lnTo>
                      <a:pt x="74" y="24"/>
                    </a:lnTo>
                    <a:lnTo>
                      <a:pt x="74" y="26"/>
                    </a:lnTo>
                    <a:lnTo>
                      <a:pt x="73" y="30"/>
                    </a:lnTo>
                    <a:lnTo>
                      <a:pt x="72" y="30"/>
                    </a:lnTo>
                    <a:lnTo>
                      <a:pt x="71" y="31"/>
                    </a:lnTo>
                    <a:lnTo>
                      <a:pt x="70" y="32"/>
                    </a:lnTo>
                    <a:lnTo>
                      <a:pt x="69" y="33"/>
                    </a:lnTo>
                    <a:lnTo>
                      <a:pt x="69" y="35"/>
                    </a:lnTo>
                    <a:lnTo>
                      <a:pt x="67" y="37"/>
                    </a:lnTo>
                    <a:lnTo>
                      <a:pt x="67" y="38"/>
                    </a:lnTo>
                    <a:lnTo>
                      <a:pt x="66" y="38"/>
                    </a:lnTo>
                    <a:lnTo>
                      <a:pt x="66" y="39"/>
                    </a:lnTo>
                    <a:lnTo>
                      <a:pt x="66" y="40"/>
                    </a:lnTo>
                    <a:lnTo>
                      <a:pt x="64" y="41"/>
                    </a:lnTo>
                    <a:lnTo>
                      <a:pt x="63" y="43"/>
                    </a:lnTo>
                    <a:lnTo>
                      <a:pt x="62" y="44"/>
                    </a:lnTo>
                    <a:lnTo>
                      <a:pt x="60" y="45"/>
                    </a:lnTo>
                    <a:lnTo>
                      <a:pt x="59" y="44"/>
                    </a:lnTo>
                    <a:lnTo>
                      <a:pt x="59" y="45"/>
                    </a:lnTo>
                    <a:lnTo>
                      <a:pt x="59" y="46"/>
                    </a:lnTo>
                    <a:lnTo>
                      <a:pt x="60" y="48"/>
                    </a:lnTo>
                    <a:lnTo>
                      <a:pt x="61" y="49"/>
                    </a:lnTo>
                    <a:lnTo>
                      <a:pt x="59" y="49"/>
                    </a:lnTo>
                    <a:lnTo>
                      <a:pt x="57" y="49"/>
                    </a:lnTo>
                    <a:lnTo>
                      <a:pt x="55" y="49"/>
                    </a:lnTo>
                    <a:lnTo>
                      <a:pt x="54" y="50"/>
                    </a:lnTo>
                    <a:lnTo>
                      <a:pt x="53" y="51"/>
                    </a:lnTo>
                    <a:lnTo>
                      <a:pt x="53" y="52"/>
                    </a:lnTo>
                    <a:lnTo>
                      <a:pt x="54" y="53"/>
                    </a:lnTo>
                    <a:lnTo>
                      <a:pt x="56" y="53"/>
                    </a:lnTo>
                    <a:lnTo>
                      <a:pt x="58" y="53"/>
                    </a:lnTo>
                    <a:lnTo>
                      <a:pt x="59" y="53"/>
                    </a:lnTo>
                    <a:lnTo>
                      <a:pt x="60" y="53"/>
                    </a:lnTo>
                    <a:lnTo>
                      <a:pt x="61" y="54"/>
                    </a:lnTo>
                    <a:lnTo>
                      <a:pt x="63" y="56"/>
                    </a:lnTo>
                    <a:lnTo>
                      <a:pt x="64" y="58"/>
                    </a:lnTo>
                    <a:lnTo>
                      <a:pt x="65" y="60"/>
                    </a:lnTo>
                    <a:lnTo>
                      <a:pt x="66" y="63"/>
                    </a:lnTo>
                    <a:lnTo>
                      <a:pt x="68" y="65"/>
                    </a:lnTo>
                    <a:lnTo>
                      <a:pt x="67" y="67"/>
                    </a:lnTo>
                    <a:lnTo>
                      <a:pt x="67" y="70"/>
                    </a:lnTo>
                    <a:lnTo>
                      <a:pt x="67" y="72"/>
                    </a:lnTo>
                    <a:lnTo>
                      <a:pt x="67" y="75"/>
                    </a:lnTo>
                    <a:lnTo>
                      <a:pt x="67" y="77"/>
                    </a:lnTo>
                    <a:lnTo>
                      <a:pt x="68" y="80"/>
                    </a:lnTo>
                    <a:lnTo>
                      <a:pt x="68" y="83"/>
                    </a:lnTo>
                    <a:lnTo>
                      <a:pt x="69" y="84"/>
                    </a:lnTo>
                    <a:lnTo>
                      <a:pt x="71" y="85"/>
                    </a:lnTo>
                    <a:lnTo>
                      <a:pt x="73" y="86"/>
                    </a:lnTo>
                    <a:lnTo>
                      <a:pt x="74" y="89"/>
                    </a:lnTo>
                    <a:lnTo>
                      <a:pt x="75" y="92"/>
                    </a:lnTo>
                    <a:lnTo>
                      <a:pt x="75" y="92"/>
                    </a:lnTo>
                    <a:lnTo>
                      <a:pt x="75" y="92"/>
                    </a:lnTo>
                    <a:lnTo>
                      <a:pt x="75" y="92"/>
                    </a:lnTo>
                    <a:lnTo>
                      <a:pt x="76" y="94"/>
                    </a:lnTo>
                    <a:lnTo>
                      <a:pt x="76" y="97"/>
                    </a:lnTo>
                    <a:lnTo>
                      <a:pt x="77" y="100"/>
                    </a:lnTo>
                    <a:lnTo>
                      <a:pt x="78" y="102"/>
                    </a:lnTo>
                    <a:lnTo>
                      <a:pt x="78" y="105"/>
                    </a:lnTo>
                    <a:lnTo>
                      <a:pt x="78" y="105"/>
                    </a:lnTo>
                    <a:lnTo>
                      <a:pt x="75" y="104"/>
                    </a:lnTo>
                    <a:lnTo>
                      <a:pt x="75" y="103"/>
                    </a:lnTo>
                    <a:lnTo>
                      <a:pt x="74" y="102"/>
                    </a:lnTo>
                    <a:lnTo>
                      <a:pt x="73" y="102"/>
                    </a:lnTo>
                    <a:lnTo>
                      <a:pt x="74" y="104"/>
                    </a:lnTo>
                    <a:lnTo>
                      <a:pt x="75" y="105"/>
                    </a:lnTo>
                    <a:lnTo>
                      <a:pt x="76" y="106"/>
                    </a:lnTo>
                    <a:lnTo>
                      <a:pt x="76" y="107"/>
                    </a:lnTo>
                    <a:lnTo>
                      <a:pt x="77" y="109"/>
                    </a:lnTo>
                    <a:lnTo>
                      <a:pt x="78" y="110"/>
                    </a:lnTo>
                    <a:lnTo>
                      <a:pt x="79" y="112"/>
                    </a:lnTo>
                    <a:lnTo>
                      <a:pt x="78" y="114"/>
                    </a:lnTo>
                    <a:lnTo>
                      <a:pt x="77" y="115"/>
                    </a:lnTo>
                    <a:lnTo>
                      <a:pt x="76" y="117"/>
                    </a:lnTo>
                    <a:lnTo>
                      <a:pt x="74" y="117"/>
                    </a:lnTo>
                    <a:lnTo>
                      <a:pt x="73" y="119"/>
                    </a:lnTo>
                    <a:lnTo>
                      <a:pt x="73" y="119"/>
                    </a:lnTo>
                    <a:lnTo>
                      <a:pt x="75" y="120"/>
                    </a:lnTo>
                    <a:lnTo>
                      <a:pt x="76" y="120"/>
                    </a:lnTo>
                    <a:lnTo>
                      <a:pt x="77" y="121"/>
                    </a:lnTo>
                    <a:lnTo>
                      <a:pt x="78" y="121"/>
                    </a:lnTo>
                    <a:lnTo>
                      <a:pt x="79" y="119"/>
                    </a:lnTo>
                    <a:lnTo>
                      <a:pt x="81" y="119"/>
                    </a:lnTo>
                    <a:lnTo>
                      <a:pt x="84" y="119"/>
                    </a:lnTo>
                    <a:lnTo>
                      <a:pt x="86" y="120"/>
                    </a:lnTo>
                    <a:lnTo>
                      <a:pt x="87" y="121"/>
                    </a:lnTo>
                    <a:lnTo>
                      <a:pt x="89" y="123"/>
                    </a:lnTo>
                    <a:lnTo>
                      <a:pt x="90" y="125"/>
                    </a:lnTo>
                    <a:lnTo>
                      <a:pt x="90" y="129"/>
                    </a:lnTo>
                    <a:lnTo>
                      <a:pt x="90" y="132"/>
                    </a:lnTo>
                    <a:lnTo>
                      <a:pt x="88" y="136"/>
                    </a:lnTo>
                    <a:lnTo>
                      <a:pt x="86" y="138"/>
                    </a:lnTo>
                    <a:lnTo>
                      <a:pt x="84" y="138"/>
                    </a:lnTo>
                    <a:lnTo>
                      <a:pt x="83" y="138"/>
                    </a:lnTo>
                    <a:lnTo>
                      <a:pt x="83" y="139"/>
                    </a:lnTo>
                    <a:lnTo>
                      <a:pt x="83" y="140"/>
                    </a:lnTo>
                    <a:lnTo>
                      <a:pt x="83" y="141"/>
                    </a:lnTo>
                    <a:lnTo>
                      <a:pt x="81" y="142"/>
                    </a:lnTo>
                    <a:lnTo>
                      <a:pt x="80" y="141"/>
                    </a:lnTo>
                    <a:lnTo>
                      <a:pt x="79" y="141"/>
                    </a:lnTo>
                    <a:lnTo>
                      <a:pt x="77" y="142"/>
                    </a:lnTo>
                    <a:lnTo>
                      <a:pt x="78" y="142"/>
                    </a:lnTo>
                    <a:lnTo>
                      <a:pt x="79" y="143"/>
                    </a:lnTo>
                    <a:lnTo>
                      <a:pt x="78" y="144"/>
                    </a:lnTo>
                    <a:lnTo>
                      <a:pt x="77" y="145"/>
                    </a:lnTo>
                    <a:lnTo>
                      <a:pt x="75" y="145"/>
                    </a:lnTo>
                    <a:lnTo>
                      <a:pt x="75" y="147"/>
                    </a:lnTo>
                    <a:lnTo>
                      <a:pt x="75" y="149"/>
                    </a:lnTo>
                    <a:lnTo>
                      <a:pt x="78" y="150"/>
                    </a:lnTo>
                    <a:lnTo>
                      <a:pt x="80" y="150"/>
                    </a:lnTo>
                    <a:lnTo>
                      <a:pt x="83" y="151"/>
                    </a:lnTo>
                    <a:lnTo>
                      <a:pt x="83" y="152"/>
                    </a:lnTo>
                    <a:lnTo>
                      <a:pt x="82" y="154"/>
                    </a:lnTo>
                    <a:lnTo>
                      <a:pt x="80" y="155"/>
                    </a:lnTo>
                    <a:lnTo>
                      <a:pt x="77" y="156"/>
                    </a:lnTo>
                    <a:lnTo>
                      <a:pt x="77" y="157"/>
                    </a:lnTo>
                    <a:lnTo>
                      <a:pt x="75" y="157"/>
                    </a:lnTo>
                    <a:lnTo>
                      <a:pt x="72" y="158"/>
                    </a:lnTo>
                    <a:lnTo>
                      <a:pt x="68" y="158"/>
                    </a:lnTo>
                    <a:lnTo>
                      <a:pt x="66" y="158"/>
                    </a:lnTo>
                    <a:lnTo>
                      <a:pt x="64" y="157"/>
                    </a:lnTo>
                    <a:lnTo>
                      <a:pt x="62" y="156"/>
                    </a:lnTo>
                    <a:lnTo>
                      <a:pt x="56" y="156"/>
                    </a:lnTo>
                    <a:lnTo>
                      <a:pt x="55" y="155"/>
                    </a:lnTo>
                    <a:lnTo>
                      <a:pt x="55" y="154"/>
                    </a:lnTo>
                    <a:lnTo>
                      <a:pt x="53" y="154"/>
                    </a:lnTo>
                    <a:lnTo>
                      <a:pt x="52" y="153"/>
                    </a:lnTo>
                    <a:lnTo>
                      <a:pt x="51" y="152"/>
                    </a:lnTo>
                    <a:lnTo>
                      <a:pt x="51" y="153"/>
                    </a:lnTo>
                    <a:lnTo>
                      <a:pt x="50" y="154"/>
                    </a:lnTo>
                    <a:lnTo>
                      <a:pt x="49" y="154"/>
                    </a:lnTo>
                    <a:lnTo>
                      <a:pt x="48" y="155"/>
                    </a:lnTo>
                    <a:lnTo>
                      <a:pt x="45" y="154"/>
                    </a:lnTo>
                    <a:lnTo>
                      <a:pt x="43" y="154"/>
                    </a:lnTo>
                    <a:lnTo>
                      <a:pt x="43" y="155"/>
                    </a:lnTo>
                    <a:lnTo>
                      <a:pt x="42" y="156"/>
                    </a:lnTo>
                    <a:lnTo>
                      <a:pt x="40" y="154"/>
                    </a:lnTo>
                    <a:lnTo>
                      <a:pt x="38" y="154"/>
                    </a:lnTo>
                    <a:lnTo>
                      <a:pt x="37" y="155"/>
                    </a:lnTo>
                    <a:lnTo>
                      <a:pt x="37" y="156"/>
                    </a:lnTo>
                    <a:lnTo>
                      <a:pt x="37" y="155"/>
                    </a:lnTo>
                    <a:lnTo>
                      <a:pt x="37" y="154"/>
                    </a:lnTo>
                    <a:lnTo>
                      <a:pt x="36" y="153"/>
                    </a:lnTo>
                    <a:lnTo>
                      <a:pt x="34" y="150"/>
                    </a:lnTo>
                    <a:lnTo>
                      <a:pt x="33" y="151"/>
                    </a:lnTo>
                    <a:lnTo>
                      <a:pt x="31" y="151"/>
                    </a:lnTo>
                    <a:lnTo>
                      <a:pt x="29" y="151"/>
                    </a:lnTo>
                    <a:lnTo>
                      <a:pt x="28" y="151"/>
                    </a:lnTo>
                    <a:lnTo>
                      <a:pt x="27" y="151"/>
                    </a:lnTo>
                    <a:lnTo>
                      <a:pt x="27" y="151"/>
                    </a:lnTo>
                    <a:lnTo>
                      <a:pt x="24" y="155"/>
                    </a:lnTo>
                    <a:lnTo>
                      <a:pt x="23" y="157"/>
                    </a:lnTo>
                    <a:lnTo>
                      <a:pt x="22" y="157"/>
                    </a:lnTo>
                    <a:lnTo>
                      <a:pt x="21" y="156"/>
                    </a:lnTo>
                    <a:lnTo>
                      <a:pt x="20" y="155"/>
                    </a:lnTo>
                    <a:lnTo>
                      <a:pt x="18" y="154"/>
                    </a:lnTo>
                    <a:lnTo>
                      <a:pt x="16" y="153"/>
                    </a:lnTo>
                    <a:lnTo>
                      <a:pt x="15" y="153"/>
                    </a:lnTo>
                    <a:lnTo>
                      <a:pt x="13" y="152"/>
                    </a:lnTo>
                    <a:lnTo>
                      <a:pt x="12" y="152"/>
                    </a:lnTo>
                    <a:lnTo>
                      <a:pt x="10" y="154"/>
                    </a:lnTo>
                    <a:lnTo>
                      <a:pt x="7" y="154"/>
                    </a:lnTo>
                    <a:lnTo>
                      <a:pt x="6" y="156"/>
                    </a:lnTo>
                    <a:lnTo>
                      <a:pt x="5" y="157"/>
                    </a:lnTo>
                    <a:lnTo>
                      <a:pt x="5" y="156"/>
                    </a:lnTo>
                    <a:lnTo>
                      <a:pt x="5" y="156"/>
                    </a:lnTo>
                    <a:lnTo>
                      <a:pt x="4" y="156"/>
                    </a:lnTo>
                    <a:lnTo>
                      <a:pt x="3" y="154"/>
                    </a:lnTo>
                    <a:lnTo>
                      <a:pt x="2" y="153"/>
                    </a:lnTo>
                    <a:lnTo>
                      <a:pt x="1" y="154"/>
                    </a:lnTo>
                    <a:lnTo>
                      <a:pt x="0" y="155"/>
                    </a:lnTo>
                    <a:lnTo>
                      <a:pt x="0" y="154"/>
                    </a:lnTo>
                    <a:lnTo>
                      <a:pt x="1" y="153"/>
                    </a:lnTo>
                    <a:lnTo>
                      <a:pt x="3" y="152"/>
                    </a:lnTo>
                    <a:lnTo>
                      <a:pt x="5" y="151"/>
                    </a:lnTo>
                    <a:lnTo>
                      <a:pt x="7" y="150"/>
                    </a:lnTo>
                    <a:lnTo>
                      <a:pt x="16" y="144"/>
                    </a:lnTo>
                    <a:lnTo>
                      <a:pt x="18" y="141"/>
                    </a:lnTo>
                    <a:lnTo>
                      <a:pt x="20" y="141"/>
                    </a:lnTo>
                    <a:lnTo>
                      <a:pt x="22" y="139"/>
                    </a:lnTo>
                    <a:lnTo>
                      <a:pt x="22" y="139"/>
                    </a:lnTo>
                    <a:lnTo>
                      <a:pt x="25" y="139"/>
                    </a:lnTo>
                    <a:lnTo>
                      <a:pt x="28" y="140"/>
                    </a:lnTo>
                    <a:lnTo>
                      <a:pt x="31" y="141"/>
                    </a:lnTo>
                    <a:lnTo>
                      <a:pt x="33" y="141"/>
                    </a:lnTo>
                    <a:lnTo>
                      <a:pt x="34" y="141"/>
                    </a:lnTo>
                    <a:lnTo>
                      <a:pt x="35" y="140"/>
                    </a:lnTo>
                    <a:lnTo>
                      <a:pt x="36" y="139"/>
                    </a:lnTo>
                    <a:lnTo>
                      <a:pt x="38" y="137"/>
                    </a:lnTo>
                    <a:lnTo>
                      <a:pt x="40" y="136"/>
                    </a:lnTo>
                    <a:lnTo>
                      <a:pt x="41" y="134"/>
                    </a:lnTo>
                    <a:lnTo>
                      <a:pt x="41" y="133"/>
                    </a:lnTo>
                    <a:lnTo>
                      <a:pt x="38" y="134"/>
                    </a:lnTo>
                    <a:lnTo>
                      <a:pt x="36" y="135"/>
                    </a:lnTo>
                    <a:lnTo>
                      <a:pt x="35" y="135"/>
                    </a:lnTo>
                    <a:lnTo>
                      <a:pt x="33" y="137"/>
                    </a:lnTo>
                    <a:lnTo>
                      <a:pt x="32" y="137"/>
                    </a:lnTo>
                    <a:lnTo>
                      <a:pt x="30" y="137"/>
                    </a:lnTo>
                    <a:lnTo>
                      <a:pt x="29" y="136"/>
                    </a:lnTo>
                    <a:lnTo>
                      <a:pt x="29" y="134"/>
                    </a:lnTo>
                    <a:lnTo>
                      <a:pt x="28" y="132"/>
                    </a:lnTo>
                    <a:lnTo>
                      <a:pt x="28" y="131"/>
                    </a:lnTo>
                    <a:lnTo>
                      <a:pt x="27" y="13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89" name="Freeform 95"/>
              <p:cNvSpPr>
                <a:spLocks/>
              </p:cNvSpPr>
              <p:nvPr/>
            </p:nvSpPr>
            <p:spPr bwMode="auto">
              <a:xfrm>
                <a:off x="3671746" y="3006424"/>
                <a:ext cx="16557" cy="15283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0" name="Freeform 96"/>
              <p:cNvSpPr>
                <a:spLocks/>
              </p:cNvSpPr>
              <p:nvPr/>
            </p:nvSpPr>
            <p:spPr bwMode="auto">
              <a:xfrm>
                <a:off x="3688303" y="2975858"/>
                <a:ext cx="40755" cy="38207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3" y="4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4" y="5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1" name="Freeform 97"/>
              <p:cNvSpPr>
                <a:spLocks/>
              </p:cNvSpPr>
              <p:nvPr/>
            </p:nvSpPr>
            <p:spPr bwMode="auto">
              <a:xfrm>
                <a:off x="3324059" y="3098121"/>
                <a:ext cx="33113" cy="22924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3" y="2"/>
                  </a:cxn>
                  <a:cxn ang="0">
                    <a:pos x="4" y="1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2" name="Freeform 98"/>
              <p:cNvSpPr>
                <a:spLocks/>
              </p:cNvSpPr>
              <p:nvPr/>
            </p:nvSpPr>
            <p:spPr bwMode="auto">
              <a:xfrm>
                <a:off x="3364813" y="3014065"/>
                <a:ext cx="89151" cy="7641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3" y="2"/>
                  </a:cxn>
                  <a:cxn ang="0">
                    <a:pos x="2" y="4"/>
                  </a:cxn>
                  <a:cxn ang="0">
                    <a:pos x="1" y="6"/>
                  </a:cxn>
                  <a:cxn ang="0">
                    <a:pos x="2" y="8"/>
                  </a:cxn>
                  <a:cxn ang="0">
                    <a:pos x="1" y="9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1" y="10"/>
                  </a:cxn>
                  <a:cxn ang="0">
                    <a:pos x="2" y="10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4" y="8"/>
                  </a:cxn>
                  <a:cxn ang="0">
                    <a:pos x="5" y="9"/>
                  </a:cxn>
                  <a:cxn ang="0">
                    <a:pos x="6" y="9"/>
                  </a:cxn>
                  <a:cxn ang="0">
                    <a:pos x="7" y="8"/>
                  </a:cxn>
                  <a:cxn ang="0">
                    <a:pos x="7" y="7"/>
                  </a:cxn>
                  <a:cxn ang="0">
                    <a:pos x="8" y="7"/>
                  </a:cxn>
                  <a:cxn ang="0">
                    <a:pos x="7" y="6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11" y="1"/>
                  </a:cxn>
                  <a:cxn ang="0">
                    <a:pos x="11" y="0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3" name="Freeform 99"/>
              <p:cNvSpPr>
                <a:spLocks/>
              </p:cNvSpPr>
              <p:nvPr/>
            </p:nvSpPr>
            <p:spPr bwMode="auto">
              <a:xfrm>
                <a:off x="4960565" y="3770571"/>
                <a:ext cx="897874" cy="817637"/>
              </a:xfrm>
              <a:custGeom>
                <a:avLst/>
                <a:gdLst/>
                <a:ahLst/>
                <a:cxnLst>
                  <a:cxn ang="0">
                    <a:pos x="3" y="24"/>
                  </a:cxn>
                  <a:cxn ang="0">
                    <a:pos x="2" y="20"/>
                  </a:cxn>
                  <a:cxn ang="0">
                    <a:pos x="4" y="18"/>
                  </a:cxn>
                  <a:cxn ang="0">
                    <a:pos x="10" y="15"/>
                  </a:cxn>
                  <a:cxn ang="0">
                    <a:pos x="21" y="10"/>
                  </a:cxn>
                  <a:cxn ang="0">
                    <a:pos x="28" y="5"/>
                  </a:cxn>
                  <a:cxn ang="0">
                    <a:pos x="35" y="2"/>
                  </a:cxn>
                  <a:cxn ang="0">
                    <a:pos x="43" y="0"/>
                  </a:cxn>
                  <a:cxn ang="0">
                    <a:pos x="48" y="3"/>
                  </a:cxn>
                  <a:cxn ang="0">
                    <a:pos x="45" y="3"/>
                  </a:cxn>
                  <a:cxn ang="0">
                    <a:pos x="45" y="6"/>
                  </a:cxn>
                  <a:cxn ang="0">
                    <a:pos x="48" y="11"/>
                  </a:cxn>
                  <a:cxn ang="0">
                    <a:pos x="52" y="9"/>
                  </a:cxn>
                  <a:cxn ang="0">
                    <a:pos x="59" y="8"/>
                  </a:cxn>
                  <a:cxn ang="0">
                    <a:pos x="68" y="9"/>
                  </a:cxn>
                  <a:cxn ang="0">
                    <a:pos x="78" y="9"/>
                  </a:cxn>
                  <a:cxn ang="0">
                    <a:pos x="90" y="5"/>
                  </a:cxn>
                  <a:cxn ang="0">
                    <a:pos x="98" y="11"/>
                  </a:cxn>
                  <a:cxn ang="0">
                    <a:pos x="104" y="28"/>
                  </a:cxn>
                  <a:cxn ang="0">
                    <a:pos x="102" y="39"/>
                  </a:cxn>
                  <a:cxn ang="0">
                    <a:pos x="99" y="46"/>
                  </a:cxn>
                  <a:cxn ang="0">
                    <a:pos x="103" y="55"/>
                  </a:cxn>
                  <a:cxn ang="0">
                    <a:pos x="105" y="63"/>
                  </a:cxn>
                  <a:cxn ang="0">
                    <a:pos x="107" y="68"/>
                  </a:cxn>
                  <a:cxn ang="0">
                    <a:pos x="111" y="75"/>
                  </a:cxn>
                  <a:cxn ang="0">
                    <a:pos x="104" y="86"/>
                  </a:cxn>
                  <a:cxn ang="0">
                    <a:pos x="98" y="103"/>
                  </a:cxn>
                  <a:cxn ang="0">
                    <a:pos x="96" y="106"/>
                  </a:cxn>
                  <a:cxn ang="0">
                    <a:pos x="89" y="102"/>
                  </a:cxn>
                  <a:cxn ang="0">
                    <a:pos x="82" y="102"/>
                  </a:cxn>
                  <a:cxn ang="0">
                    <a:pos x="76" y="103"/>
                  </a:cxn>
                  <a:cxn ang="0">
                    <a:pos x="68" y="107"/>
                  </a:cxn>
                  <a:cxn ang="0">
                    <a:pos x="62" y="102"/>
                  </a:cxn>
                  <a:cxn ang="0">
                    <a:pos x="56" y="103"/>
                  </a:cxn>
                  <a:cxn ang="0">
                    <a:pos x="47" y="96"/>
                  </a:cxn>
                  <a:cxn ang="0">
                    <a:pos x="42" y="93"/>
                  </a:cxn>
                  <a:cxn ang="0">
                    <a:pos x="40" y="88"/>
                  </a:cxn>
                  <a:cxn ang="0">
                    <a:pos x="34" y="87"/>
                  </a:cxn>
                  <a:cxn ang="0">
                    <a:pos x="30" y="87"/>
                  </a:cxn>
                  <a:cxn ang="0">
                    <a:pos x="27" y="90"/>
                  </a:cxn>
                  <a:cxn ang="0">
                    <a:pos x="24" y="85"/>
                  </a:cxn>
                  <a:cxn ang="0">
                    <a:pos x="24" y="83"/>
                  </a:cxn>
                  <a:cxn ang="0">
                    <a:pos x="17" y="79"/>
                  </a:cxn>
                  <a:cxn ang="0">
                    <a:pos x="12" y="77"/>
                  </a:cxn>
                  <a:cxn ang="0">
                    <a:pos x="7" y="79"/>
                  </a:cxn>
                  <a:cxn ang="0">
                    <a:pos x="6" y="77"/>
                  </a:cxn>
                  <a:cxn ang="0">
                    <a:pos x="8" y="68"/>
                  </a:cxn>
                  <a:cxn ang="0">
                    <a:pos x="5" y="64"/>
                  </a:cxn>
                  <a:cxn ang="0">
                    <a:pos x="4" y="57"/>
                  </a:cxn>
                  <a:cxn ang="0">
                    <a:pos x="3" y="50"/>
                  </a:cxn>
                  <a:cxn ang="0">
                    <a:pos x="2" y="43"/>
                  </a:cxn>
                  <a:cxn ang="0">
                    <a:pos x="0" y="39"/>
                  </a:cxn>
                  <a:cxn ang="0">
                    <a:pos x="2" y="31"/>
                  </a:cxn>
                  <a:cxn ang="0">
                    <a:pos x="0" y="24"/>
                  </a:cxn>
                </a:cxnLst>
                <a:rect l="0" t="0" r="r" b="b"/>
                <a:pathLst>
                  <a:path w="111" h="107">
                    <a:moveTo>
                      <a:pt x="0" y="22"/>
                    </a:moveTo>
                    <a:lnTo>
                      <a:pt x="2" y="23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1" y="20"/>
                    </a:lnTo>
                    <a:lnTo>
                      <a:pt x="3" y="19"/>
                    </a:lnTo>
                    <a:lnTo>
                      <a:pt x="4" y="18"/>
                    </a:lnTo>
                    <a:lnTo>
                      <a:pt x="5" y="19"/>
                    </a:lnTo>
                    <a:lnTo>
                      <a:pt x="7" y="16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9" y="12"/>
                    </a:lnTo>
                    <a:lnTo>
                      <a:pt x="21" y="10"/>
                    </a:lnTo>
                    <a:lnTo>
                      <a:pt x="23" y="8"/>
                    </a:lnTo>
                    <a:lnTo>
                      <a:pt x="25" y="6"/>
                    </a:lnTo>
                    <a:lnTo>
                      <a:pt x="28" y="5"/>
                    </a:lnTo>
                    <a:lnTo>
                      <a:pt x="30" y="4"/>
                    </a:lnTo>
                    <a:lnTo>
                      <a:pt x="32" y="3"/>
                    </a:lnTo>
                    <a:lnTo>
                      <a:pt x="35" y="2"/>
                    </a:lnTo>
                    <a:lnTo>
                      <a:pt x="37" y="1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5" y="1"/>
                    </a:lnTo>
                    <a:lnTo>
                      <a:pt x="46" y="2"/>
                    </a:lnTo>
                    <a:lnTo>
                      <a:pt x="48" y="3"/>
                    </a:lnTo>
                    <a:lnTo>
                      <a:pt x="48" y="5"/>
                    </a:lnTo>
                    <a:lnTo>
                      <a:pt x="46" y="4"/>
                    </a:lnTo>
                    <a:lnTo>
                      <a:pt x="45" y="3"/>
                    </a:lnTo>
                    <a:lnTo>
                      <a:pt x="44" y="2"/>
                    </a:lnTo>
                    <a:lnTo>
                      <a:pt x="44" y="4"/>
                    </a:lnTo>
                    <a:lnTo>
                      <a:pt x="45" y="6"/>
                    </a:lnTo>
                    <a:lnTo>
                      <a:pt x="46" y="9"/>
                    </a:lnTo>
                    <a:lnTo>
                      <a:pt x="47" y="10"/>
                    </a:lnTo>
                    <a:lnTo>
                      <a:pt x="48" y="11"/>
                    </a:lnTo>
                    <a:lnTo>
                      <a:pt x="49" y="10"/>
                    </a:lnTo>
                    <a:lnTo>
                      <a:pt x="49" y="9"/>
                    </a:lnTo>
                    <a:lnTo>
                      <a:pt x="52" y="9"/>
                    </a:lnTo>
                    <a:lnTo>
                      <a:pt x="55" y="8"/>
                    </a:lnTo>
                    <a:lnTo>
                      <a:pt x="57" y="7"/>
                    </a:lnTo>
                    <a:lnTo>
                      <a:pt x="59" y="8"/>
                    </a:lnTo>
                    <a:lnTo>
                      <a:pt x="62" y="8"/>
                    </a:lnTo>
                    <a:lnTo>
                      <a:pt x="65" y="9"/>
                    </a:lnTo>
                    <a:lnTo>
                      <a:pt x="68" y="9"/>
                    </a:lnTo>
                    <a:lnTo>
                      <a:pt x="72" y="9"/>
                    </a:lnTo>
                    <a:lnTo>
                      <a:pt x="75" y="9"/>
                    </a:lnTo>
                    <a:lnTo>
                      <a:pt x="78" y="9"/>
                    </a:lnTo>
                    <a:lnTo>
                      <a:pt x="81" y="8"/>
                    </a:lnTo>
                    <a:lnTo>
                      <a:pt x="86" y="6"/>
                    </a:lnTo>
                    <a:lnTo>
                      <a:pt x="90" y="5"/>
                    </a:lnTo>
                    <a:lnTo>
                      <a:pt x="93" y="6"/>
                    </a:lnTo>
                    <a:lnTo>
                      <a:pt x="97" y="9"/>
                    </a:lnTo>
                    <a:lnTo>
                      <a:pt x="98" y="11"/>
                    </a:lnTo>
                    <a:lnTo>
                      <a:pt x="98" y="14"/>
                    </a:lnTo>
                    <a:lnTo>
                      <a:pt x="100" y="20"/>
                    </a:lnTo>
                    <a:lnTo>
                      <a:pt x="104" y="28"/>
                    </a:lnTo>
                    <a:lnTo>
                      <a:pt x="104" y="32"/>
                    </a:lnTo>
                    <a:lnTo>
                      <a:pt x="104" y="35"/>
                    </a:lnTo>
                    <a:lnTo>
                      <a:pt x="102" y="39"/>
                    </a:lnTo>
                    <a:lnTo>
                      <a:pt x="100" y="41"/>
                    </a:lnTo>
                    <a:lnTo>
                      <a:pt x="98" y="44"/>
                    </a:lnTo>
                    <a:lnTo>
                      <a:pt x="99" y="46"/>
                    </a:lnTo>
                    <a:lnTo>
                      <a:pt x="103" y="49"/>
                    </a:lnTo>
                    <a:lnTo>
                      <a:pt x="103" y="52"/>
                    </a:lnTo>
                    <a:lnTo>
                      <a:pt x="103" y="55"/>
                    </a:lnTo>
                    <a:lnTo>
                      <a:pt x="103" y="58"/>
                    </a:lnTo>
                    <a:lnTo>
                      <a:pt x="104" y="60"/>
                    </a:lnTo>
                    <a:lnTo>
                      <a:pt x="105" y="63"/>
                    </a:lnTo>
                    <a:lnTo>
                      <a:pt x="106" y="66"/>
                    </a:lnTo>
                    <a:lnTo>
                      <a:pt x="107" y="67"/>
                    </a:lnTo>
                    <a:lnTo>
                      <a:pt x="107" y="68"/>
                    </a:lnTo>
                    <a:lnTo>
                      <a:pt x="110" y="70"/>
                    </a:lnTo>
                    <a:lnTo>
                      <a:pt x="110" y="72"/>
                    </a:lnTo>
                    <a:lnTo>
                      <a:pt x="111" y="75"/>
                    </a:lnTo>
                    <a:lnTo>
                      <a:pt x="111" y="79"/>
                    </a:lnTo>
                    <a:lnTo>
                      <a:pt x="108" y="83"/>
                    </a:lnTo>
                    <a:lnTo>
                      <a:pt x="104" y="86"/>
                    </a:lnTo>
                    <a:lnTo>
                      <a:pt x="101" y="90"/>
                    </a:lnTo>
                    <a:lnTo>
                      <a:pt x="98" y="99"/>
                    </a:lnTo>
                    <a:lnTo>
                      <a:pt x="98" y="103"/>
                    </a:lnTo>
                    <a:lnTo>
                      <a:pt x="99" y="106"/>
                    </a:lnTo>
                    <a:lnTo>
                      <a:pt x="97" y="106"/>
                    </a:lnTo>
                    <a:lnTo>
                      <a:pt x="96" y="106"/>
                    </a:lnTo>
                    <a:lnTo>
                      <a:pt x="94" y="106"/>
                    </a:lnTo>
                    <a:lnTo>
                      <a:pt x="91" y="104"/>
                    </a:lnTo>
                    <a:lnTo>
                      <a:pt x="89" y="102"/>
                    </a:lnTo>
                    <a:lnTo>
                      <a:pt x="87" y="101"/>
                    </a:lnTo>
                    <a:lnTo>
                      <a:pt x="84" y="101"/>
                    </a:lnTo>
                    <a:lnTo>
                      <a:pt x="82" y="102"/>
                    </a:lnTo>
                    <a:lnTo>
                      <a:pt x="79" y="103"/>
                    </a:lnTo>
                    <a:lnTo>
                      <a:pt x="78" y="104"/>
                    </a:lnTo>
                    <a:lnTo>
                      <a:pt x="76" y="103"/>
                    </a:lnTo>
                    <a:lnTo>
                      <a:pt x="72" y="103"/>
                    </a:lnTo>
                    <a:lnTo>
                      <a:pt x="70" y="106"/>
                    </a:lnTo>
                    <a:lnTo>
                      <a:pt x="68" y="107"/>
                    </a:lnTo>
                    <a:lnTo>
                      <a:pt x="66" y="106"/>
                    </a:lnTo>
                    <a:lnTo>
                      <a:pt x="65" y="104"/>
                    </a:lnTo>
                    <a:lnTo>
                      <a:pt x="62" y="102"/>
                    </a:lnTo>
                    <a:lnTo>
                      <a:pt x="60" y="101"/>
                    </a:lnTo>
                    <a:lnTo>
                      <a:pt x="58" y="102"/>
                    </a:lnTo>
                    <a:lnTo>
                      <a:pt x="56" y="103"/>
                    </a:lnTo>
                    <a:lnTo>
                      <a:pt x="53" y="101"/>
                    </a:lnTo>
                    <a:lnTo>
                      <a:pt x="49" y="100"/>
                    </a:lnTo>
                    <a:lnTo>
                      <a:pt x="47" y="96"/>
                    </a:lnTo>
                    <a:lnTo>
                      <a:pt x="45" y="94"/>
                    </a:lnTo>
                    <a:lnTo>
                      <a:pt x="43" y="93"/>
                    </a:lnTo>
                    <a:lnTo>
                      <a:pt x="42" y="93"/>
                    </a:lnTo>
                    <a:lnTo>
                      <a:pt x="40" y="92"/>
                    </a:lnTo>
                    <a:lnTo>
                      <a:pt x="40" y="90"/>
                    </a:lnTo>
                    <a:lnTo>
                      <a:pt x="40" y="88"/>
                    </a:lnTo>
                    <a:lnTo>
                      <a:pt x="38" y="88"/>
                    </a:lnTo>
                    <a:lnTo>
                      <a:pt x="36" y="88"/>
                    </a:lnTo>
                    <a:lnTo>
                      <a:pt x="34" y="87"/>
                    </a:lnTo>
                    <a:lnTo>
                      <a:pt x="32" y="86"/>
                    </a:lnTo>
                    <a:lnTo>
                      <a:pt x="31" y="86"/>
                    </a:lnTo>
                    <a:lnTo>
                      <a:pt x="30" y="87"/>
                    </a:lnTo>
                    <a:lnTo>
                      <a:pt x="31" y="89"/>
                    </a:lnTo>
                    <a:lnTo>
                      <a:pt x="29" y="90"/>
                    </a:lnTo>
                    <a:lnTo>
                      <a:pt x="27" y="90"/>
                    </a:lnTo>
                    <a:lnTo>
                      <a:pt x="25" y="88"/>
                    </a:lnTo>
                    <a:lnTo>
                      <a:pt x="23" y="86"/>
                    </a:lnTo>
                    <a:lnTo>
                      <a:pt x="24" y="85"/>
                    </a:lnTo>
                    <a:lnTo>
                      <a:pt x="24" y="84"/>
                    </a:lnTo>
                    <a:lnTo>
                      <a:pt x="24" y="83"/>
                    </a:lnTo>
                    <a:lnTo>
                      <a:pt x="24" y="83"/>
                    </a:lnTo>
                    <a:lnTo>
                      <a:pt x="21" y="82"/>
                    </a:lnTo>
                    <a:lnTo>
                      <a:pt x="19" y="79"/>
                    </a:lnTo>
                    <a:lnTo>
                      <a:pt x="17" y="79"/>
                    </a:lnTo>
                    <a:lnTo>
                      <a:pt x="15" y="79"/>
                    </a:lnTo>
                    <a:lnTo>
                      <a:pt x="13" y="79"/>
                    </a:lnTo>
                    <a:lnTo>
                      <a:pt x="12" y="77"/>
                    </a:lnTo>
                    <a:lnTo>
                      <a:pt x="10" y="75"/>
                    </a:lnTo>
                    <a:lnTo>
                      <a:pt x="9" y="77"/>
                    </a:lnTo>
                    <a:lnTo>
                      <a:pt x="7" y="79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7"/>
                    </a:lnTo>
                    <a:lnTo>
                      <a:pt x="6" y="76"/>
                    </a:lnTo>
                    <a:lnTo>
                      <a:pt x="7" y="72"/>
                    </a:lnTo>
                    <a:lnTo>
                      <a:pt x="8" y="68"/>
                    </a:lnTo>
                    <a:lnTo>
                      <a:pt x="7" y="67"/>
                    </a:lnTo>
                    <a:lnTo>
                      <a:pt x="7" y="66"/>
                    </a:lnTo>
                    <a:lnTo>
                      <a:pt x="5" y="64"/>
                    </a:lnTo>
                    <a:lnTo>
                      <a:pt x="4" y="63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4" y="55"/>
                    </a:lnTo>
                    <a:lnTo>
                      <a:pt x="3" y="52"/>
                    </a:lnTo>
                    <a:lnTo>
                      <a:pt x="3" y="50"/>
                    </a:lnTo>
                    <a:lnTo>
                      <a:pt x="3" y="47"/>
                    </a:lnTo>
                    <a:lnTo>
                      <a:pt x="3" y="44"/>
                    </a:lnTo>
                    <a:lnTo>
                      <a:pt x="2" y="43"/>
                    </a:lnTo>
                    <a:lnTo>
                      <a:pt x="1" y="41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0" y="36"/>
                    </a:lnTo>
                    <a:lnTo>
                      <a:pt x="1" y="33"/>
                    </a:lnTo>
                    <a:lnTo>
                      <a:pt x="2" y="31"/>
                    </a:lnTo>
                    <a:lnTo>
                      <a:pt x="2" y="28"/>
                    </a:lnTo>
                    <a:lnTo>
                      <a:pt x="1" y="26"/>
                    </a:lnTo>
                    <a:lnTo>
                      <a:pt x="0" y="24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4" name="Freeform 100"/>
              <p:cNvSpPr>
                <a:spLocks/>
              </p:cNvSpPr>
              <p:nvPr/>
            </p:nvSpPr>
            <p:spPr bwMode="auto">
              <a:xfrm>
                <a:off x="5208956" y="4534719"/>
                <a:ext cx="524715" cy="27509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5" y="1"/>
                  </a:cxn>
                  <a:cxn ang="0">
                    <a:pos x="11" y="6"/>
                  </a:cxn>
                  <a:cxn ang="0">
                    <a:pos x="11" y="9"/>
                  </a:cxn>
                  <a:cxn ang="0">
                    <a:pos x="6" y="15"/>
                  </a:cxn>
                  <a:cxn ang="0">
                    <a:pos x="3" y="15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2" y="27"/>
                  </a:cxn>
                  <a:cxn ang="0">
                    <a:pos x="3" y="30"/>
                  </a:cxn>
                  <a:cxn ang="0">
                    <a:pos x="3" y="31"/>
                  </a:cxn>
                  <a:cxn ang="0">
                    <a:pos x="5" y="31"/>
                  </a:cxn>
                  <a:cxn ang="0">
                    <a:pos x="6" y="32"/>
                  </a:cxn>
                  <a:cxn ang="0">
                    <a:pos x="10" y="35"/>
                  </a:cxn>
                  <a:cxn ang="0">
                    <a:pos x="12" y="36"/>
                  </a:cxn>
                  <a:cxn ang="0">
                    <a:pos x="14" y="36"/>
                  </a:cxn>
                  <a:cxn ang="0">
                    <a:pos x="16" y="36"/>
                  </a:cxn>
                  <a:cxn ang="0">
                    <a:pos x="18" y="36"/>
                  </a:cxn>
                  <a:cxn ang="0">
                    <a:pos x="19" y="36"/>
                  </a:cxn>
                  <a:cxn ang="0">
                    <a:pos x="20" y="36"/>
                  </a:cxn>
                  <a:cxn ang="0">
                    <a:pos x="21" y="34"/>
                  </a:cxn>
                  <a:cxn ang="0">
                    <a:pos x="22" y="34"/>
                  </a:cxn>
                  <a:cxn ang="0">
                    <a:pos x="23" y="31"/>
                  </a:cxn>
                  <a:cxn ang="0">
                    <a:pos x="26" y="30"/>
                  </a:cxn>
                  <a:cxn ang="0">
                    <a:pos x="30" y="28"/>
                  </a:cxn>
                  <a:cxn ang="0">
                    <a:pos x="33" y="26"/>
                  </a:cxn>
                  <a:cxn ang="0">
                    <a:pos x="37" y="27"/>
                  </a:cxn>
                  <a:cxn ang="0">
                    <a:pos x="40" y="25"/>
                  </a:cxn>
                  <a:cxn ang="0">
                    <a:pos x="42" y="24"/>
                  </a:cxn>
                  <a:cxn ang="0">
                    <a:pos x="43" y="21"/>
                  </a:cxn>
                  <a:cxn ang="0">
                    <a:pos x="46" y="19"/>
                  </a:cxn>
                  <a:cxn ang="0">
                    <a:pos x="50" y="19"/>
                  </a:cxn>
                  <a:cxn ang="0">
                    <a:pos x="52" y="18"/>
                  </a:cxn>
                  <a:cxn ang="0">
                    <a:pos x="56" y="19"/>
                  </a:cxn>
                  <a:cxn ang="0">
                    <a:pos x="60" y="21"/>
                  </a:cxn>
                  <a:cxn ang="0">
                    <a:pos x="62" y="20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5"/>
                  </a:cxn>
                  <a:cxn ang="0">
                    <a:pos x="64" y="13"/>
                  </a:cxn>
                  <a:cxn ang="0">
                    <a:pos x="64" y="10"/>
                  </a:cxn>
                  <a:cxn ang="0">
                    <a:pos x="65" y="8"/>
                  </a:cxn>
                  <a:cxn ang="0">
                    <a:pos x="65" y="6"/>
                  </a:cxn>
                  <a:cxn ang="0">
                    <a:pos x="63" y="6"/>
                  </a:cxn>
                  <a:cxn ang="0">
                    <a:pos x="60" y="4"/>
                  </a:cxn>
                  <a:cxn ang="0">
                    <a:pos x="58" y="2"/>
                  </a:cxn>
                  <a:cxn ang="0">
                    <a:pos x="56" y="1"/>
                  </a:cxn>
                  <a:cxn ang="0">
                    <a:pos x="53" y="1"/>
                  </a:cxn>
                  <a:cxn ang="0">
                    <a:pos x="51" y="2"/>
                  </a:cxn>
                  <a:cxn ang="0">
                    <a:pos x="48" y="3"/>
                  </a:cxn>
                  <a:cxn ang="0">
                    <a:pos x="47" y="4"/>
                  </a:cxn>
                  <a:cxn ang="0">
                    <a:pos x="45" y="3"/>
                  </a:cxn>
                  <a:cxn ang="0">
                    <a:pos x="41" y="3"/>
                  </a:cxn>
                  <a:cxn ang="0">
                    <a:pos x="39" y="6"/>
                  </a:cxn>
                  <a:cxn ang="0">
                    <a:pos x="37" y="7"/>
                  </a:cxn>
                  <a:cxn ang="0">
                    <a:pos x="35" y="6"/>
                  </a:cxn>
                  <a:cxn ang="0">
                    <a:pos x="34" y="4"/>
                  </a:cxn>
                  <a:cxn ang="0">
                    <a:pos x="31" y="2"/>
                  </a:cxn>
                  <a:cxn ang="0">
                    <a:pos x="29" y="1"/>
                  </a:cxn>
                  <a:cxn ang="0">
                    <a:pos x="27" y="2"/>
                  </a:cxn>
                  <a:cxn ang="0">
                    <a:pos x="25" y="3"/>
                  </a:cxn>
                  <a:cxn ang="0">
                    <a:pos x="22" y="1"/>
                  </a:cxn>
                  <a:cxn ang="0">
                    <a:pos x="18" y="0"/>
                  </a:cxn>
                </a:cxnLst>
                <a:rect l="0" t="0" r="r" b="b"/>
                <a:pathLst>
                  <a:path w="65" h="36">
                    <a:moveTo>
                      <a:pt x="18" y="0"/>
                    </a:moveTo>
                    <a:lnTo>
                      <a:pt x="15" y="1"/>
                    </a:lnTo>
                    <a:lnTo>
                      <a:pt x="11" y="6"/>
                    </a:lnTo>
                    <a:lnTo>
                      <a:pt x="11" y="9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6" y="32"/>
                    </a:lnTo>
                    <a:lnTo>
                      <a:pt x="10" y="35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8" y="36"/>
                    </a:lnTo>
                    <a:lnTo>
                      <a:pt x="19" y="36"/>
                    </a:lnTo>
                    <a:lnTo>
                      <a:pt x="20" y="36"/>
                    </a:lnTo>
                    <a:lnTo>
                      <a:pt x="21" y="34"/>
                    </a:lnTo>
                    <a:lnTo>
                      <a:pt x="22" y="34"/>
                    </a:lnTo>
                    <a:lnTo>
                      <a:pt x="23" y="31"/>
                    </a:lnTo>
                    <a:lnTo>
                      <a:pt x="26" y="30"/>
                    </a:lnTo>
                    <a:lnTo>
                      <a:pt x="30" y="28"/>
                    </a:lnTo>
                    <a:lnTo>
                      <a:pt x="33" y="26"/>
                    </a:lnTo>
                    <a:lnTo>
                      <a:pt x="37" y="27"/>
                    </a:lnTo>
                    <a:lnTo>
                      <a:pt x="40" y="25"/>
                    </a:lnTo>
                    <a:lnTo>
                      <a:pt x="42" y="24"/>
                    </a:lnTo>
                    <a:lnTo>
                      <a:pt x="43" y="21"/>
                    </a:lnTo>
                    <a:lnTo>
                      <a:pt x="46" y="19"/>
                    </a:lnTo>
                    <a:lnTo>
                      <a:pt x="50" y="19"/>
                    </a:lnTo>
                    <a:lnTo>
                      <a:pt x="52" y="18"/>
                    </a:lnTo>
                    <a:lnTo>
                      <a:pt x="56" y="19"/>
                    </a:lnTo>
                    <a:lnTo>
                      <a:pt x="60" y="21"/>
                    </a:lnTo>
                    <a:lnTo>
                      <a:pt x="62" y="20"/>
                    </a:lnTo>
                    <a:lnTo>
                      <a:pt x="63" y="19"/>
                    </a:lnTo>
                    <a:lnTo>
                      <a:pt x="63" y="17"/>
                    </a:lnTo>
                    <a:lnTo>
                      <a:pt x="63" y="15"/>
                    </a:lnTo>
                    <a:lnTo>
                      <a:pt x="64" y="13"/>
                    </a:lnTo>
                    <a:lnTo>
                      <a:pt x="64" y="10"/>
                    </a:lnTo>
                    <a:lnTo>
                      <a:pt x="65" y="8"/>
                    </a:lnTo>
                    <a:lnTo>
                      <a:pt x="65" y="6"/>
                    </a:lnTo>
                    <a:lnTo>
                      <a:pt x="63" y="6"/>
                    </a:lnTo>
                    <a:lnTo>
                      <a:pt x="60" y="4"/>
                    </a:lnTo>
                    <a:lnTo>
                      <a:pt x="58" y="2"/>
                    </a:lnTo>
                    <a:lnTo>
                      <a:pt x="56" y="1"/>
                    </a:lnTo>
                    <a:lnTo>
                      <a:pt x="53" y="1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4"/>
                    </a:lnTo>
                    <a:lnTo>
                      <a:pt x="45" y="3"/>
                    </a:lnTo>
                    <a:lnTo>
                      <a:pt x="41" y="3"/>
                    </a:lnTo>
                    <a:lnTo>
                      <a:pt x="39" y="6"/>
                    </a:lnTo>
                    <a:lnTo>
                      <a:pt x="37" y="7"/>
                    </a:lnTo>
                    <a:lnTo>
                      <a:pt x="35" y="6"/>
                    </a:lnTo>
                    <a:lnTo>
                      <a:pt x="34" y="4"/>
                    </a:lnTo>
                    <a:lnTo>
                      <a:pt x="31" y="2"/>
                    </a:lnTo>
                    <a:lnTo>
                      <a:pt x="29" y="1"/>
                    </a:lnTo>
                    <a:lnTo>
                      <a:pt x="27" y="2"/>
                    </a:lnTo>
                    <a:lnTo>
                      <a:pt x="25" y="3"/>
                    </a:lnTo>
                    <a:lnTo>
                      <a:pt x="22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5" name="Freeform 101"/>
              <p:cNvSpPr>
                <a:spLocks/>
              </p:cNvSpPr>
              <p:nvPr/>
            </p:nvSpPr>
            <p:spPr bwMode="auto">
              <a:xfrm>
                <a:off x="4747921" y="4328399"/>
                <a:ext cx="606224" cy="366791"/>
              </a:xfrm>
              <a:custGeom>
                <a:avLst/>
                <a:gdLst/>
                <a:ahLst/>
                <a:cxnLst>
                  <a:cxn ang="0">
                    <a:pos x="60" y="42"/>
                  </a:cxn>
                  <a:cxn ang="0">
                    <a:pos x="68" y="36"/>
                  </a:cxn>
                  <a:cxn ang="0">
                    <a:pos x="72" y="28"/>
                  </a:cxn>
                  <a:cxn ang="0">
                    <a:pos x="73" y="23"/>
                  </a:cxn>
                  <a:cxn ang="0">
                    <a:pos x="69" y="20"/>
                  </a:cxn>
                  <a:cxn ang="0">
                    <a:pos x="66" y="19"/>
                  </a:cxn>
                  <a:cxn ang="0">
                    <a:pos x="66" y="15"/>
                  </a:cxn>
                  <a:cxn ang="0">
                    <a:pos x="62" y="15"/>
                  </a:cxn>
                  <a:cxn ang="0">
                    <a:pos x="58" y="13"/>
                  </a:cxn>
                  <a:cxn ang="0">
                    <a:pos x="56" y="14"/>
                  </a:cxn>
                  <a:cxn ang="0">
                    <a:pos x="55" y="17"/>
                  </a:cxn>
                  <a:cxn ang="0">
                    <a:pos x="51" y="15"/>
                  </a:cxn>
                  <a:cxn ang="0">
                    <a:pos x="50" y="12"/>
                  </a:cxn>
                  <a:cxn ang="0">
                    <a:pos x="50" y="10"/>
                  </a:cxn>
                  <a:cxn ang="0">
                    <a:pos x="47" y="9"/>
                  </a:cxn>
                  <a:cxn ang="0">
                    <a:pos x="43" y="6"/>
                  </a:cxn>
                  <a:cxn ang="0">
                    <a:pos x="39" y="6"/>
                  </a:cxn>
                  <a:cxn ang="0">
                    <a:pos x="36" y="2"/>
                  </a:cxn>
                  <a:cxn ang="0">
                    <a:pos x="33" y="6"/>
                  </a:cxn>
                  <a:cxn ang="0">
                    <a:pos x="32" y="5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5" y="5"/>
                  </a:cxn>
                  <a:cxn ang="0">
                    <a:pos x="19" y="7"/>
                  </a:cxn>
                  <a:cxn ang="0">
                    <a:pos x="15" y="10"/>
                  </a:cxn>
                  <a:cxn ang="0">
                    <a:pos x="10" y="12"/>
                  </a:cxn>
                  <a:cxn ang="0">
                    <a:pos x="7" y="13"/>
                  </a:cxn>
                  <a:cxn ang="0">
                    <a:pos x="4" y="16"/>
                  </a:cxn>
                  <a:cxn ang="0">
                    <a:pos x="3" y="17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4" y="28"/>
                  </a:cxn>
                  <a:cxn ang="0">
                    <a:pos x="12" y="36"/>
                  </a:cxn>
                  <a:cxn ang="0">
                    <a:pos x="16" y="41"/>
                  </a:cxn>
                  <a:cxn ang="0">
                    <a:pos x="20" y="45"/>
                  </a:cxn>
                  <a:cxn ang="0">
                    <a:pos x="25" y="48"/>
                  </a:cxn>
                  <a:cxn ang="0">
                    <a:pos x="30" y="48"/>
                  </a:cxn>
                  <a:cxn ang="0">
                    <a:pos x="34" y="45"/>
                  </a:cxn>
                  <a:cxn ang="0">
                    <a:pos x="36" y="41"/>
                  </a:cxn>
                  <a:cxn ang="0">
                    <a:pos x="43" y="41"/>
                  </a:cxn>
                  <a:cxn ang="0">
                    <a:pos x="48" y="45"/>
                  </a:cxn>
                  <a:cxn ang="0">
                    <a:pos x="55" y="44"/>
                  </a:cxn>
                </a:cxnLst>
                <a:rect l="0" t="0" r="r" b="b"/>
                <a:pathLst>
                  <a:path w="75" h="48">
                    <a:moveTo>
                      <a:pt x="57" y="46"/>
                    </a:moveTo>
                    <a:lnTo>
                      <a:pt x="60" y="42"/>
                    </a:lnTo>
                    <a:lnTo>
                      <a:pt x="63" y="42"/>
                    </a:lnTo>
                    <a:lnTo>
                      <a:pt x="68" y="36"/>
                    </a:lnTo>
                    <a:lnTo>
                      <a:pt x="69" y="33"/>
                    </a:lnTo>
                    <a:lnTo>
                      <a:pt x="72" y="28"/>
                    </a:lnTo>
                    <a:lnTo>
                      <a:pt x="75" y="27"/>
                    </a:lnTo>
                    <a:lnTo>
                      <a:pt x="73" y="23"/>
                    </a:lnTo>
                    <a:lnTo>
                      <a:pt x="71" y="21"/>
                    </a:lnTo>
                    <a:lnTo>
                      <a:pt x="69" y="20"/>
                    </a:lnTo>
                    <a:lnTo>
                      <a:pt x="68" y="20"/>
                    </a:lnTo>
                    <a:lnTo>
                      <a:pt x="66" y="19"/>
                    </a:lnTo>
                    <a:lnTo>
                      <a:pt x="66" y="17"/>
                    </a:lnTo>
                    <a:lnTo>
                      <a:pt x="66" y="15"/>
                    </a:lnTo>
                    <a:lnTo>
                      <a:pt x="64" y="15"/>
                    </a:lnTo>
                    <a:lnTo>
                      <a:pt x="62" y="15"/>
                    </a:lnTo>
                    <a:lnTo>
                      <a:pt x="60" y="14"/>
                    </a:lnTo>
                    <a:lnTo>
                      <a:pt x="58" y="13"/>
                    </a:lnTo>
                    <a:lnTo>
                      <a:pt x="57" y="13"/>
                    </a:lnTo>
                    <a:lnTo>
                      <a:pt x="56" y="14"/>
                    </a:lnTo>
                    <a:lnTo>
                      <a:pt x="57" y="16"/>
                    </a:lnTo>
                    <a:lnTo>
                      <a:pt x="55" y="17"/>
                    </a:lnTo>
                    <a:lnTo>
                      <a:pt x="53" y="17"/>
                    </a:lnTo>
                    <a:lnTo>
                      <a:pt x="51" y="15"/>
                    </a:lnTo>
                    <a:lnTo>
                      <a:pt x="49" y="13"/>
                    </a:lnTo>
                    <a:lnTo>
                      <a:pt x="50" y="12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50" y="9"/>
                    </a:lnTo>
                    <a:lnTo>
                      <a:pt x="47" y="9"/>
                    </a:lnTo>
                    <a:lnTo>
                      <a:pt x="45" y="6"/>
                    </a:lnTo>
                    <a:lnTo>
                      <a:pt x="43" y="6"/>
                    </a:lnTo>
                    <a:lnTo>
                      <a:pt x="41" y="6"/>
                    </a:lnTo>
                    <a:lnTo>
                      <a:pt x="39" y="6"/>
                    </a:lnTo>
                    <a:lnTo>
                      <a:pt x="38" y="3"/>
                    </a:lnTo>
                    <a:lnTo>
                      <a:pt x="36" y="2"/>
                    </a:lnTo>
                    <a:lnTo>
                      <a:pt x="35" y="4"/>
                    </a:lnTo>
                    <a:lnTo>
                      <a:pt x="33" y="6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0" y="5"/>
                    </a:lnTo>
                    <a:lnTo>
                      <a:pt x="29" y="3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5" y="14"/>
                    </a:lnTo>
                    <a:lnTo>
                      <a:pt x="4" y="16"/>
                    </a:lnTo>
                    <a:lnTo>
                      <a:pt x="4" y="17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4" y="28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4" y="39"/>
                    </a:lnTo>
                    <a:lnTo>
                      <a:pt x="16" y="41"/>
                    </a:lnTo>
                    <a:lnTo>
                      <a:pt x="19" y="44"/>
                    </a:lnTo>
                    <a:lnTo>
                      <a:pt x="20" y="45"/>
                    </a:lnTo>
                    <a:lnTo>
                      <a:pt x="23" y="46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30" y="48"/>
                    </a:lnTo>
                    <a:lnTo>
                      <a:pt x="32" y="47"/>
                    </a:lnTo>
                    <a:lnTo>
                      <a:pt x="34" y="45"/>
                    </a:lnTo>
                    <a:lnTo>
                      <a:pt x="34" y="43"/>
                    </a:lnTo>
                    <a:lnTo>
                      <a:pt x="36" y="41"/>
                    </a:lnTo>
                    <a:lnTo>
                      <a:pt x="39" y="41"/>
                    </a:lnTo>
                    <a:lnTo>
                      <a:pt x="43" y="41"/>
                    </a:lnTo>
                    <a:lnTo>
                      <a:pt x="45" y="42"/>
                    </a:lnTo>
                    <a:lnTo>
                      <a:pt x="48" y="45"/>
                    </a:lnTo>
                    <a:lnTo>
                      <a:pt x="51" y="44"/>
                    </a:lnTo>
                    <a:lnTo>
                      <a:pt x="55" y="44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solidFill>
                    <a:schemeClr val="tx2"/>
                  </a:solidFill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6" name="Freeform 102"/>
              <p:cNvSpPr>
                <a:spLocks/>
              </p:cNvSpPr>
              <p:nvPr/>
            </p:nvSpPr>
            <p:spPr bwMode="auto">
              <a:xfrm>
                <a:off x="2459298" y="6185277"/>
                <a:ext cx="169386" cy="91698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6"/>
                  </a:cxn>
                  <a:cxn ang="0">
                    <a:pos x="17" y="2"/>
                  </a:cxn>
                  <a:cxn ang="0">
                    <a:pos x="16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6" y="4"/>
                  </a:cxn>
                  <a:cxn ang="0">
                    <a:pos x="3" y="8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21" y="12"/>
                  </a:cxn>
                </a:cxnLst>
                <a:rect l="0" t="0" r="r" b="b"/>
                <a:pathLst>
                  <a:path w="21" h="12">
                    <a:moveTo>
                      <a:pt x="21" y="12"/>
                    </a:moveTo>
                    <a:lnTo>
                      <a:pt x="20" y="11"/>
                    </a:lnTo>
                    <a:lnTo>
                      <a:pt x="19" y="9"/>
                    </a:lnTo>
                    <a:lnTo>
                      <a:pt x="18" y="6"/>
                    </a:lnTo>
                    <a:lnTo>
                      <a:pt x="17" y="2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6" y="4"/>
                    </a:lnTo>
                    <a:lnTo>
                      <a:pt x="3" y="8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21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7" name="Freeform 103"/>
              <p:cNvSpPr>
                <a:spLocks/>
              </p:cNvSpPr>
              <p:nvPr/>
            </p:nvSpPr>
            <p:spPr bwMode="auto">
              <a:xfrm>
                <a:off x="3567312" y="5436413"/>
                <a:ext cx="31840" cy="305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1" y="3"/>
                  </a:cxn>
                  <a:cxn ang="0">
                    <a:pos x="3" y="4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1" y="2"/>
                    </a:lnTo>
                    <a:lnTo>
                      <a:pt x="1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8" name="Freeform 104"/>
              <p:cNvSpPr>
                <a:spLocks/>
              </p:cNvSpPr>
              <p:nvPr/>
            </p:nvSpPr>
            <p:spPr bwMode="auto">
              <a:xfrm>
                <a:off x="5547728" y="3189819"/>
                <a:ext cx="105707" cy="106981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" y="9"/>
                  </a:cxn>
                  <a:cxn ang="0">
                    <a:pos x="3" y="10"/>
                  </a:cxn>
                  <a:cxn ang="0">
                    <a:pos x="3" y="11"/>
                  </a:cxn>
                  <a:cxn ang="0">
                    <a:pos x="2" y="13"/>
                  </a:cxn>
                  <a:cxn ang="0">
                    <a:pos x="2" y="14"/>
                  </a:cxn>
                  <a:cxn ang="0">
                    <a:pos x="3" y="12"/>
                  </a:cxn>
                  <a:cxn ang="0">
                    <a:pos x="4" y="9"/>
                  </a:cxn>
                  <a:cxn ang="0">
                    <a:pos x="4" y="8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7" y="8"/>
                  </a:cxn>
                  <a:cxn ang="0">
                    <a:pos x="8" y="8"/>
                  </a:cxn>
                  <a:cxn ang="0">
                    <a:pos x="8" y="7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11" y="4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11" y="1"/>
                  </a:cxn>
                  <a:cxn ang="0">
                    <a:pos x="10" y="1"/>
                  </a:cxn>
                  <a:cxn ang="0">
                    <a:pos x="10" y="0"/>
                  </a:cxn>
                </a:cxnLst>
                <a:rect l="0" t="0" r="r" b="b"/>
                <a:pathLst>
                  <a:path w="13" h="14">
                    <a:moveTo>
                      <a:pt x="10" y="0"/>
                    </a:moveTo>
                    <a:lnTo>
                      <a:pt x="9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2" y="13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99" name="Freeform 105"/>
              <p:cNvSpPr>
                <a:spLocks/>
              </p:cNvSpPr>
              <p:nvPr/>
            </p:nvSpPr>
            <p:spPr bwMode="auto">
              <a:xfrm>
                <a:off x="5556643" y="3128687"/>
                <a:ext cx="63679" cy="5349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3" y="5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7" y="4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3" y="1"/>
                  </a:cxn>
                </a:cxnLst>
                <a:rect l="0" t="0" r="r" b="b"/>
                <a:pathLst>
                  <a:path w="8" h="7">
                    <a:moveTo>
                      <a:pt x="3" y="1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0" name="Freeform 106"/>
              <p:cNvSpPr>
                <a:spLocks/>
              </p:cNvSpPr>
              <p:nvPr/>
            </p:nvSpPr>
            <p:spPr bwMode="auto">
              <a:xfrm>
                <a:off x="5653435" y="3014065"/>
                <a:ext cx="364244" cy="313300"/>
              </a:xfrm>
              <a:custGeom>
                <a:avLst/>
                <a:gdLst/>
                <a:ahLst/>
                <a:cxnLst>
                  <a:cxn ang="0">
                    <a:pos x="43" y="39"/>
                  </a:cxn>
                  <a:cxn ang="0">
                    <a:pos x="42" y="39"/>
                  </a:cxn>
                  <a:cxn ang="0">
                    <a:pos x="39" y="39"/>
                  </a:cxn>
                  <a:cxn ang="0">
                    <a:pos x="36" y="41"/>
                  </a:cxn>
                  <a:cxn ang="0">
                    <a:pos x="31" y="38"/>
                  </a:cxn>
                  <a:cxn ang="0">
                    <a:pos x="29" y="36"/>
                  </a:cxn>
                  <a:cxn ang="0">
                    <a:pos x="26" y="36"/>
                  </a:cxn>
                  <a:cxn ang="0">
                    <a:pos x="24" y="34"/>
                  </a:cxn>
                  <a:cxn ang="0">
                    <a:pos x="21" y="34"/>
                  </a:cxn>
                  <a:cxn ang="0">
                    <a:pos x="18" y="35"/>
                  </a:cxn>
                  <a:cxn ang="0">
                    <a:pos x="16" y="36"/>
                  </a:cxn>
                  <a:cxn ang="0">
                    <a:pos x="12" y="38"/>
                  </a:cxn>
                  <a:cxn ang="0">
                    <a:pos x="11" y="36"/>
                  </a:cxn>
                  <a:cxn ang="0">
                    <a:pos x="12" y="32"/>
                  </a:cxn>
                  <a:cxn ang="0">
                    <a:pos x="12" y="27"/>
                  </a:cxn>
                  <a:cxn ang="0">
                    <a:pos x="11" y="26"/>
                  </a:cxn>
                  <a:cxn ang="0">
                    <a:pos x="9" y="28"/>
                  </a:cxn>
                  <a:cxn ang="0">
                    <a:pos x="7" y="27"/>
                  </a:cxn>
                  <a:cxn ang="0">
                    <a:pos x="4" y="27"/>
                  </a:cxn>
                  <a:cxn ang="0">
                    <a:pos x="2" y="24"/>
                  </a:cxn>
                  <a:cxn ang="0">
                    <a:pos x="2" y="20"/>
                  </a:cxn>
                  <a:cxn ang="0">
                    <a:pos x="4" y="20"/>
                  </a:cxn>
                  <a:cxn ang="0">
                    <a:pos x="1" y="19"/>
                  </a:cxn>
                  <a:cxn ang="0">
                    <a:pos x="1" y="17"/>
                  </a:cxn>
                  <a:cxn ang="0">
                    <a:pos x="1" y="15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3" y="10"/>
                  </a:cxn>
                  <a:cxn ang="0">
                    <a:pos x="5" y="9"/>
                  </a:cxn>
                  <a:cxn ang="0">
                    <a:pos x="6" y="7"/>
                  </a:cxn>
                  <a:cxn ang="0">
                    <a:pos x="8" y="5"/>
                  </a:cxn>
                  <a:cxn ang="0">
                    <a:pos x="12" y="3"/>
                  </a:cxn>
                  <a:cxn ang="0">
                    <a:pos x="13" y="4"/>
                  </a:cxn>
                  <a:cxn ang="0">
                    <a:pos x="17" y="3"/>
                  </a:cxn>
                  <a:cxn ang="0">
                    <a:pos x="17" y="1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21" y="1"/>
                  </a:cxn>
                  <a:cxn ang="0">
                    <a:pos x="22" y="0"/>
                  </a:cxn>
                  <a:cxn ang="0">
                    <a:pos x="25" y="1"/>
                  </a:cxn>
                  <a:cxn ang="0">
                    <a:pos x="28" y="1"/>
                  </a:cxn>
                  <a:cxn ang="0">
                    <a:pos x="32" y="2"/>
                  </a:cxn>
                  <a:cxn ang="0">
                    <a:pos x="39" y="1"/>
                  </a:cxn>
                  <a:cxn ang="0">
                    <a:pos x="41" y="0"/>
                  </a:cxn>
                  <a:cxn ang="0">
                    <a:pos x="44" y="3"/>
                  </a:cxn>
                  <a:cxn ang="0">
                    <a:pos x="42" y="10"/>
                  </a:cxn>
                  <a:cxn ang="0">
                    <a:pos x="36" y="14"/>
                  </a:cxn>
                  <a:cxn ang="0">
                    <a:pos x="35" y="16"/>
                  </a:cxn>
                  <a:cxn ang="0">
                    <a:pos x="39" y="24"/>
                  </a:cxn>
                  <a:cxn ang="0">
                    <a:pos x="41" y="27"/>
                  </a:cxn>
                  <a:cxn ang="0">
                    <a:pos x="45" y="31"/>
                  </a:cxn>
                  <a:cxn ang="0">
                    <a:pos x="44" y="33"/>
                  </a:cxn>
                </a:cxnLst>
                <a:rect l="0" t="0" r="r" b="b"/>
                <a:pathLst>
                  <a:path w="45" h="41">
                    <a:moveTo>
                      <a:pt x="43" y="38"/>
                    </a:moveTo>
                    <a:lnTo>
                      <a:pt x="43" y="39"/>
                    </a:lnTo>
                    <a:lnTo>
                      <a:pt x="43" y="39"/>
                    </a:lnTo>
                    <a:lnTo>
                      <a:pt x="42" y="39"/>
                    </a:lnTo>
                    <a:lnTo>
                      <a:pt x="40" y="39"/>
                    </a:lnTo>
                    <a:lnTo>
                      <a:pt x="39" y="39"/>
                    </a:lnTo>
                    <a:lnTo>
                      <a:pt x="37" y="40"/>
                    </a:lnTo>
                    <a:lnTo>
                      <a:pt x="36" y="41"/>
                    </a:lnTo>
                    <a:lnTo>
                      <a:pt x="35" y="41"/>
                    </a:lnTo>
                    <a:lnTo>
                      <a:pt x="31" y="38"/>
                    </a:lnTo>
                    <a:lnTo>
                      <a:pt x="30" y="37"/>
                    </a:lnTo>
                    <a:lnTo>
                      <a:pt x="29" y="36"/>
                    </a:lnTo>
                    <a:lnTo>
                      <a:pt x="28" y="36"/>
                    </a:lnTo>
                    <a:lnTo>
                      <a:pt x="26" y="36"/>
                    </a:lnTo>
                    <a:lnTo>
                      <a:pt x="25" y="35"/>
                    </a:lnTo>
                    <a:lnTo>
                      <a:pt x="24" y="34"/>
                    </a:lnTo>
                    <a:lnTo>
                      <a:pt x="23" y="34"/>
                    </a:lnTo>
                    <a:lnTo>
                      <a:pt x="21" y="34"/>
                    </a:lnTo>
                    <a:lnTo>
                      <a:pt x="20" y="34"/>
                    </a:lnTo>
                    <a:lnTo>
                      <a:pt x="18" y="35"/>
                    </a:lnTo>
                    <a:lnTo>
                      <a:pt x="17" y="35"/>
                    </a:lnTo>
                    <a:lnTo>
                      <a:pt x="16" y="36"/>
                    </a:lnTo>
                    <a:lnTo>
                      <a:pt x="15" y="37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1" y="36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2" y="29"/>
                    </a:lnTo>
                    <a:lnTo>
                      <a:pt x="12" y="27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9" y="26"/>
                    </a:lnTo>
                    <a:lnTo>
                      <a:pt x="9" y="28"/>
                    </a:lnTo>
                    <a:lnTo>
                      <a:pt x="8" y="29"/>
                    </a:lnTo>
                    <a:lnTo>
                      <a:pt x="7" y="27"/>
                    </a:lnTo>
                    <a:lnTo>
                      <a:pt x="6" y="27"/>
                    </a:lnTo>
                    <a:lnTo>
                      <a:pt x="4" y="27"/>
                    </a:lnTo>
                    <a:lnTo>
                      <a:pt x="3" y="25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3" y="10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8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6" y="1"/>
                    </a:lnTo>
                    <a:lnTo>
                      <a:pt x="39" y="1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44" y="3"/>
                    </a:lnTo>
                    <a:lnTo>
                      <a:pt x="45" y="5"/>
                    </a:lnTo>
                    <a:lnTo>
                      <a:pt x="42" y="10"/>
                    </a:lnTo>
                    <a:lnTo>
                      <a:pt x="41" y="11"/>
                    </a:lnTo>
                    <a:lnTo>
                      <a:pt x="36" y="14"/>
                    </a:lnTo>
                    <a:lnTo>
                      <a:pt x="35" y="15"/>
                    </a:lnTo>
                    <a:lnTo>
                      <a:pt x="35" y="16"/>
                    </a:lnTo>
                    <a:lnTo>
                      <a:pt x="38" y="20"/>
                    </a:lnTo>
                    <a:lnTo>
                      <a:pt x="39" y="24"/>
                    </a:lnTo>
                    <a:lnTo>
                      <a:pt x="40" y="24"/>
                    </a:lnTo>
                    <a:lnTo>
                      <a:pt x="41" y="27"/>
                    </a:lnTo>
                    <a:lnTo>
                      <a:pt x="45" y="30"/>
                    </a:lnTo>
                    <a:lnTo>
                      <a:pt x="45" y="31"/>
                    </a:lnTo>
                    <a:lnTo>
                      <a:pt x="45" y="33"/>
                    </a:lnTo>
                    <a:lnTo>
                      <a:pt x="44" y="33"/>
                    </a:lnTo>
                    <a:lnTo>
                      <a:pt x="43" y="3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1" name="Freeform 107"/>
              <p:cNvSpPr>
                <a:spLocks/>
              </p:cNvSpPr>
              <p:nvPr/>
            </p:nvSpPr>
            <p:spPr bwMode="auto">
              <a:xfrm>
                <a:off x="5515888" y="3503119"/>
                <a:ext cx="492876" cy="382074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3" y="22"/>
                  </a:cxn>
                  <a:cxn ang="0">
                    <a:pos x="2" y="18"/>
                  </a:cxn>
                  <a:cxn ang="0">
                    <a:pos x="1" y="15"/>
                  </a:cxn>
                  <a:cxn ang="0">
                    <a:pos x="0" y="11"/>
                  </a:cxn>
                  <a:cxn ang="0">
                    <a:pos x="2" y="12"/>
                  </a:cxn>
                  <a:cxn ang="0">
                    <a:pos x="4" y="10"/>
                  </a:cxn>
                  <a:cxn ang="0">
                    <a:pos x="6" y="7"/>
                  </a:cxn>
                  <a:cxn ang="0">
                    <a:pos x="9" y="6"/>
                  </a:cxn>
                  <a:cxn ang="0">
                    <a:pos x="12" y="4"/>
                  </a:cxn>
                  <a:cxn ang="0">
                    <a:pos x="14" y="4"/>
                  </a:cxn>
                  <a:cxn ang="0">
                    <a:pos x="17" y="5"/>
                  </a:cxn>
                  <a:cxn ang="0">
                    <a:pos x="20" y="4"/>
                  </a:cxn>
                  <a:cxn ang="0">
                    <a:pos x="23" y="3"/>
                  </a:cxn>
                  <a:cxn ang="0">
                    <a:pos x="26" y="3"/>
                  </a:cxn>
                  <a:cxn ang="0">
                    <a:pos x="28" y="3"/>
                  </a:cxn>
                  <a:cxn ang="0">
                    <a:pos x="31" y="4"/>
                  </a:cxn>
                  <a:cxn ang="0">
                    <a:pos x="34" y="4"/>
                  </a:cxn>
                  <a:cxn ang="0">
                    <a:pos x="37" y="2"/>
                  </a:cxn>
                  <a:cxn ang="0">
                    <a:pos x="39" y="0"/>
                  </a:cxn>
                  <a:cxn ang="0">
                    <a:pos x="41" y="3"/>
                  </a:cxn>
                  <a:cxn ang="0">
                    <a:pos x="42" y="5"/>
                  </a:cxn>
                  <a:cxn ang="0">
                    <a:pos x="45" y="5"/>
                  </a:cxn>
                  <a:cxn ang="0">
                    <a:pos x="48" y="5"/>
                  </a:cxn>
                  <a:cxn ang="0">
                    <a:pos x="51" y="7"/>
                  </a:cxn>
                  <a:cxn ang="0">
                    <a:pos x="56" y="11"/>
                  </a:cxn>
                  <a:cxn ang="0">
                    <a:pos x="59" y="12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8" y="17"/>
                  </a:cxn>
                  <a:cxn ang="0">
                    <a:pos x="60" y="18"/>
                  </a:cxn>
                  <a:cxn ang="0">
                    <a:pos x="60" y="23"/>
                  </a:cxn>
                  <a:cxn ang="0">
                    <a:pos x="58" y="23"/>
                  </a:cxn>
                  <a:cxn ang="0">
                    <a:pos x="55" y="25"/>
                  </a:cxn>
                  <a:cxn ang="0">
                    <a:pos x="53" y="27"/>
                  </a:cxn>
                  <a:cxn ang="0">
                    <a:pos x="53" y="30"/>
                  </a:cxn>
                  <a:cxn ang="0">
                    <a:pos x="53" y="33"/>
                  </a:cxn>
                  <a:cxn ang="0">
                    <a:pos x="52" y="37"/>
                  </a:cxn>
                  <a:cxn ang="0">
                    <a:pos x="53" y="39"/>
                  </a:cxn>
                  <a:cxn ang="0">
                    <a:pos x="54" y="42"/>
                  </a:cxn>
                  <a:cxn ang="0">
                    <a:pos x="51" y="42"/>
                  </a:cxn>
                  <a:cxn ang="0">
                    <a:pos x="49" y="41"/>
                  </a:cxn>
                  <a:cxn ang="0">
                    <a:pos x="47" y="43"/>
                  </a:cxn>
                  <a:cxn ang="0">
                    <a:pos x="44" y="44"/>
                  </a:cxn>
                  <a:cxn ang="0">
                    <a:pos x="45" y="47"/>
                  </a:cxn>
                  <a:cxn ang="0">
                    <a:pos x="42" y="47"/>
                  </a:cxn>
                  <a:cxn ang="0">
                    <a:pos x="40" y="49"/>
                  </a:cxn>
                  <a:cxn ang="0">
                    <a:pos x="35" y="50"/>
                  </a:cxn>
                  <a:cxn ang="0">
                    <a:pos x="32" y="50"/>
                  </a:cxn>
                  <a:cxn ang="0">
                    <a:pos x="30" y="50"/>
                  </a:cxn>
                  <a:cxn ang="0">
                    <a:pos x="29" y="46"/>
                  </a:cxn>
                  <a:cxn ang="0">
                    <a:pos x="24" y="41"/>
                  </a:cxn>
                  <a:cxn ang="0">
                    <a:pos x="20" y="40"/>
                  </a:cxn>
                  <a:cxn ang="0">
                    <a:pos x="20" y="38"/>
                  </a:cxn>
                  <a:cxn ang="0">
                    <a:pos x="20" y="35"/>
                  </a:cxn>
                  <a:cxn ang="0">
                    <a:pos x="20" y="32"/>
                  </a:cxn>
                  <a:cxn ang="0">
                    <a:pos x="17" y="28"/>
                  </a:cxn>
                  <a:cxn ang="0">
                    <a:pos x="14" y="29"/>
                  </a:cxn>
                  <a:cxn ang="0">
                    <a:pos x="10" y="29"/>
                  </a:cxn>
                  <a:cxn ang="0">
                    <a:pos x="8" y="27"/>
                  </a:cxn>
                  <a:cxn ang="0">
                    <a:pos x="5" y="26"/>
                  </a:cxn>
                  <a:cxn ang="0">
                    <a:pos x="3" y="26"/>
                  </a:cxn>
                </a:cxnLst>
                <a:rect l="0" t="0" r="r" b="b"/>
                <a:pathLst>
                  <a:path w="61" h="50">
                    <a:moveTo>
                      <a:pt x="4" y="25"/>
                    </a:moveTo>
                    <a:lnTo>
                      <a:pt x="3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2" y="12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10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7" y="5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1" y="4"/>
                    </a:lnTo>
                    <a:lnTo>
                      <a:pt x="23" y="3"/>
                    </a:lnTo>
                    <a:lnTo>
                      <a:pt x="24" y="3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3" y="5"/>
                    </a:lnTo>
                    <a:lnTo>
                      <a:pt x="34" y="4"/>
                    </a:lnTo>
                    <a:lnTo>
                      <a:pt x="36" y="3"/>
                    </a:lnTo>
                    <a:lnTo>
                      <a:pt x="37" y="2"/>
                    </a:lnTo>
                    <a:lnTo>
                      <a:pt x="37" y="1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1" y="3"/>
                    </a:lnTo>
                    <a:lnTo>
                      <a:pt x="41" y="4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5" y="5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49" y="7"/>
                    </a:lnTo>
                    <a:lnTo>
                      <a:pt x="51" y="7"/>
                    </a:lnTo>
                    <a:lnTo>
                      <a:pt x="52" y="8"/>
                    </a:lnTo>
                    <a:lnTo>
                      <a:pt x="56" y="11"/>
                    </a:lnTo>
                    <a:lnTo>
                      <a:pt x="57" y="12"/>
                    </a:lnTo>
                    <a:lnTo>
                      <a:pt x="59" y="12"/>
                    </a:lnTo>
                    <a:lnTo>
                      <a:pt x="59" y="12"/>
                    </a:lnTo>
                    <a:lnTo>
                      <a:pt x="59" y="13"/>
                    </a:lnTo>
                    <a:lnTo>
                      <a:pt x="60" y="13"/>
                    </a:lnTo>
                    <a:lnTo>
                      <a:pt x="59" y="15"/>
                    </a:lnTo>
                    <a:lnTo>
                      <a:pt x="58" y="15"/>
                    </a:lnTo>
                    <a:lnTo>
                      <a:pt x="58" y="17"/>
                    </a:lnTo>
                    <a:lnTo>
                      <a:pt x="58" y="18"/>
                    </a:lnTo>
                    <a:lnTo>
                      <a:pt x="60" y="18"/>
                    </a:lnTo>
                    <a:lnTo>
                      <a:pt x="61" y="19"/>
                    </a:lnTo>
                    <a:lnTo>
                      <a:pt x="60" y="23"/>
                    </a:lnTo>
                    <a:lnTo>
                      <a:pt x="59" y="23"/>
                    </a:lnTo>
                    <a:lnTo>
                      <a:pt x="58" y="23"/>
                    </a:lnTo>
                    <a:lnTo>
                      <a:pt x="56" y="24"/>
                    </a:lnTo>
                    <a:lnTo>
                      <a:pt x="55" y="25"/>
                    </a:lnTo>
                    <a:lnTo>
                      <a:pt x="54" y="26"/>
                    </a:lnTo>
                    <a:lnTo>
                      <a:pt x="53" y="27"/>
                    </a:lnTo>
                    <a:lnTo>
                      <a:pt x="53" y="29"/>
                    </a:lnTo>
                    <a:lnTo>
                      <a:pt x="53" y="30"/>
                    </a:lnTo>
                    <a:lnTo>
                      <a:pt x="53" y="32"/>
                    </a:lnTo>
                    <a:lnTo>
                      <a:pt x="53" y="33"/>
                    </a:lnTo>
                    <a:lnTo>
                      <a:pt x="52" y="35"/>
                    </a:lnTo>
                    <a:lnTo>
                      <a:pt x="52" y="37"/>
                    </a:lnTo>
                    <a:lnTo>
                      <a:pt x="52" y="38"/>
                    </a:lnTo>
                    <a:lnTo>
                      <a:pt x="53" y="39"/>
                    </a:lnTo>
                    <a:lnTo>
                      <a:pt x="54" y="40"/>
                    </a:lnTo>
                    <a:lnTo>
                      <a:pt x="54" y="42"/>
                    </a:lnTo>
                    <a:lnTo>
                      <a:pt x="53" y="43"/>
                    </a:lnTo>
                    <a:lnTo>
                      <a:pt x="51" y="42"/>
                    </a:lnTo>
                    <a:lnTo>
                      <a:pt x="50" y="41"/>
                    </a:lnTo>
                    <a:lnTo>
                      <a:pt x="49" y="41"/>
                    </a:lnTo>
                    <a:lnTo>
                      <a:pt x="48" y="42"/>
                    </a:lnTo>
                    <a:lnTo>
                      <a:pt x="47" y="43"/>
                    </a:lnTo>
                    <a:lnTo>
                      <a:pt x="45" y="44"/>
                    </a:lnTo>
                    <a:lnTo>
                      <a:pt x="44" y="44"/>
                    </a:lnTo>
                    <a:lnTo>
                      <a:pt x="44" y="45"/>
                    </a:lnTo>
                    <a:lnTo>
                      <a:pt x="45" y="47"/>
                    </a:lnTo>
                    <a:lnTo>
                      <a:pt x="43" y="48"/>
                    </a:lnTo>
                    <a:lnTo>
                      <a:pt x="42" y="47"/>
                    </a:lnTo>
                    <a:lnTo>
                      <a:pt x="41" y="48"/>
                    </a:lnTo>
                    <a:lnTo>
                      <a:pt x="40" y="49"/>
                    </a:lnTo>
                    <a:lnTo>
                      <a:pt x="37" y="49"/>
                    </a:lnTo>
                    <a:lnTo>
                      <a:pt x="35" y="50"/>
                    </a:lnTo>
                    <a:lnTo>
                      <a:pt x="34" y="50"/>
                    </a:lnTo>
                    <a:lnTo>
                      <a:pt x="32" y="50"/>
                    </a:lnTo>
                    <a:lnTo>
                      <a:pt x="31" y="50"/>
                    </a:lnTo>
                    <a:lnTo>
                      <a:pt x="30" y="50"/>
                    </a:lnTo>
                    <a:lnTo>
                      <a:pt x="29" y="49"/>
                    </a:lnTo>
                    <a:lnTo>
                      <a:pt x="29" y="46"/>
                    </a:lnTo>
                    <a:lnTo>
                      <a:pt x="28" y="43"/>
                    </a:lnTo>
                    <a:lnTo>
                      <a:pt x="24" y="41"/>
                    </a:lnTo>
                    <a:lnTo>
                      <a:pt x="21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20" y="35"/>
                    </a:lnTo>
                    <a:lnTo>
                      <a:pt x="20" y="33"/>
                    </a:lnTo>
                    <a:lnTo>
                      <a:pt x="20" y="32"/>
                    </a:lnTo>
                    <a:lnTo>
                      <a:pt x="18" y="29"/>
                    </a:lnTo>
                    <a:lnTo>
                      <a:pt x="17" y="28"/>
                    </a:lnTo>
                    <a:lnTo>
                      <a:pt x="15" y="28"/>
                    </a:lnTo>
                    <a:lnTo>
                      <a:pt x="14" y="29"/>
                    </a:lnTo>
                    <a:lnTo>
                      <a:pt x="12" y="29"/>
                    </a:lnTo>
                    <a:lnTo>
                      <a:pt x="10" y="29"/>
                    </a:lnTo>
                    <a:lnTo>
                      <a:pt x="9" y="28"/>
                    </a:lnTo>
                    <a:lnTo>
                      <a:pt x="8" y="27"/>
                    </a:lnTo>
                    <a:lnTo>
                      <a:pt x="6" y="27"/>
                    </a:lnTo>
                    <a:lnTo>
                      <a:pt x="5" y="26"/>
                    </a:lnTo>
                    <a:lnTo>
                      <a:pt x="4" y="26"/>
                    </a:lnTo>
                    <a:lnTo>
                      <a:pt x="3" y="26"/>
                    </a:lnTo>
                    <a:lnTo>
                      <a:pt x="4" y="2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2" name="Freeform 108"/>
              <p:cNvSpPr>
                <a:spLocks/>
              </p:cNvSpPr>
              <p:nvPr/>
            </p:nvSpPr>
            <p:spPr bwMode="auto">
              <a:xfrm>
                <a:off x="5750227" y="3503119"/>
                <a:ext cx="808723" cy="733582"/>
              </a:xfrm>
              <a:custGeom>
                <a:avLst/>
                <a:gdLst/>
                <a:ahLst/>
                <a:cxnLst>
                  <a:cxn ang="0">
                    <a:pos x="94" y="68"/>
                  </a:cxn>
                  <a:cxn ang="0">
                    <a:pos x="88" y="70"/>
                  </a:cxn>
                  <a:cxn ang="0">
                    <a:pos x="85" y="77"/>
                  </a:cxn>
                  <a:cxn ang="0">
                    <a:pos x="86" y="83"/>
                  </a:cxn>
                  <a:cxn ang="0">
                    <a:pos x="82" y="84"/>
                  </a:cxn>
                  <a:cxn ang="0">
                    <a:pos x="74" y="88"/>
                  </a:cxn>
                  <a:cxn ang="0">
                    <a:pos x="69" y="84"/>
                  </a:cxn>
                  <a:cxn ang="0">
                    <a:pos x="63" y="86"/>
                  </a:cxn>
                  <a:cxn ang="0">
                    <a:pos x="58" y="88"/>
                  </a:cxn>
                  <a:cxn ang="0">
                    <a:pos x="52" y="90"/>
                  </a:cxn>
                  <a:cxn ang="0">
                    <a:pos x="47" y="88"/>
                  </a:cxn>
                  <a:cxn ang="0">
                    <a:pos x="42" y="85"/>
                  </a:cxn>
                  <a:cxn ang="0">
                    <a:pos x="35" y="85"/>
                  </a:cxn>
                  <a:cxn ang="0">
                    <a:pos x="29" y="85"/>
                  </a:cxn>
                  <a:cxn ang="0">
                    <a:pos x="23" y="86"/>
                  </a:cxn>
                  <a:cxn ang="0">
                    <a:pos x="16" y="88"/>
                  </a:cxn>
                  <a:cxn ang="0">
                    <a:pos x="12" y="93"/>
                  </a:cxn>
                  <a:cxn ang="0">
                    <a:pos x="7" y="96"/>
                  </a:cxn>
                  <a:cxn ang="0">
                    <a:pos x="5" y="87"/>
                  </a:cxn>
                  <a:cxn ang="0">
                    <a:pos x="2" y="76"/>
                  </a:cxn>
                  <a:cxn ang="0">
                    <a:pos x="6" y="63"/>
                  </a:cxn>
                  <a:cxn ang="0">
                    <a:pos x="3" y="50"/>
                  </a:cxn>
                  <a:cxn ang="0">
                    <a:pos x="11" y="49"/>
                  </a:cxn>
                  <a:cxn ang="0">
                    <a:pos x="16" y="47"/>
                  </a:cxn>
                  <a:cxn ang="0">
                    <a:pos x="18" y="43"/>
                  </a:cxn>
                  <a:cxn ang="0">
                    <a:pos x="22" y="42"/>
                  </a:cxn>
                  <a:cxn ang="0">
                    <a:pos x="23" y="39"/>
                  </a:cxn>
                  <a:cxn ang="0">
                    <a:pos x="24" y="33"/>
                  </a:cxn>
                  <a:cxn ang="0">
                    <a:pos x="24" y="27"/>
                  </a:cxn>
                  <a:cxn ang="0">
                    <a:pos x="29" y="23"/>
                  </a:cxn>
                  <a:cxn ang="0">
                    <a:pos x="31" y="18"/>
                  </a:cxn>
                  <a:cxn ang="0">
                    <a:pos x="30" y="15"/>
                  </a:cxn>
                  <a:cxn ang="0">
                    <a:pos x="31" y="13"/>
                  </a:cxn>
                  <a:cxn ang="0">
                    <a:pos x="35" y="9"/>
                  </a:cxn>
                  <a:cxn ang="0">
                    <a:pos x="39" y="6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6" y="2"/>
                  </a:cxn>
                  <a:cxn ang="0">
                    <a:pos x="59" y="4"/>
                  </a:cxn>
                  <a:cxn ang="0">
                    <a:pos x="64" y="1"/>
                  </a:cxn>
                  <a:cxn ang="0">
                    <a:pos x="72" y="4"/>
                  </a:cxn>
                  <a:cxn ang="0">
                    <a:pos x="74" y="11"/>
                  </a:cxn>
                  <a:cxn ang="0">
                    <a:pos x="74" y="18"/>
                  </a:cxn>
                  <a:cxn ang="0">
                    <a:pos x="82" y="28"/>
                  </a:cxn>
                  <a:cxn ang="0">
                    <a:pos x="88" y="31"/>
                  </a:cxn>
                  <a:cxn ang="0">
                    <a:pos x="92" y="34"/>
                  </a:cxn>
                  <a:cxn ang="0">
                    <a:pos x="96" y="36"/>
                  </a:cxn>
                  <a:cxn ang="0">
                    <a:pos x="100" y="40"/>
                  </a:cxn>
                  <a:cxn ang="0">
                    <a:pos x="93" y="47"/>
                  </a:cxn>
                  <a:cxn ang="0">
                    <a:pos x="87" y="49"/>
                  </a:cxn>
                  <a:cxn ang="0">
                    <a:pos x="89" y="53"/>
                  </a:cxn>
                  <a:cxn ang="0">
                    <a:pos x="91" y="59"/>
                  </a:cxn>
                  <a:cxn ang="0">
                    <a:pos x="96" y="66"/>
                  </a:cxn>
                </a:cxnLst>
                <a:rect l="0" t="0" r="r" b="b"/>
                <a:pathLst>
                  <a:path w="100" h="96">
                    <a:moveTo>
                      <a:pt x="96" y="66"/>
                    </a:moveTo>
                    <a:lnTo>
                      <a:pt x="96" y="67"/>
                    </a:lnTo>
                    <a:lnTo>
                      <a:pt x="95" y="67"/>
                    </a:lnTo>
                    <a:lnTo>
                      <a:pt x="94" y="68"/>
                    </a:lnTo>
                    <a:lnTo>
                      <a:pt x="92" y="68"/>
                    </a:lnTo>
                    <a:lnTo>
                      <a:pt x="91" y="69"/>
                    </a:lnTo>
                    <a:lnTo>
                      <a:pt x="89" y="69"/>
                    </a:lnTo>
                    <a:lnTo>
                      <a:pt x="88" y="70"/>
                    </a:lnTo>
                    <a:lnTo>
                      <a:pt x="87" y="72"/>
                    </a:lnTo>
                    <a:lnTo>
                      <a:pt x="86" y="73"/>
                    </a:lnTo>
                    <a:lnTo>
                      <a:pt x="85" y="75"/>
                    </a:lnTo>
                    <a:lnTo>
                      <a:pt x="85" y="77"/>
                    </a:lnTo>
                    <a:lnTo>
                      <a:pt x="85" y="78"/>
                    </a:lnTo>
                    <a:lnTo>
                      <a:pt x="85" y="80"/>
                    </a:lnTo>
                    <a:lnTo>
                      <a:pt x="86" y="82"/>
                    </a:lnTo>
                    <a:lnTo>
                      <a:pt x="86" y="83"/>
                    </a:lnTo>
                    <a:lnTo>
                      <a:pt x="86" y="85"/>
                    </a:lnTo>
                    <a:lnTo>
                      <a:pt x="84" y="86"/>
                    </a:lnTo>
                    <a:lnTo>
                      <a:pt x="83" y="85"/>
                    </a:lnTo>
                    <a:lnTo>
                      <a:pt x="82" y="84"/>
                    </a:lnTo>
                    <a:lnTo>
                      <a:pt x="80" y="85"/>
                    </a:lnTo>
                    <a:lnTo>
                      <a:pt x="77" y="86"/>
                    </a:lnTo>
                    <a:lnTo>
                      <a:pt x="75" y="86"/>
                    </a:lnTo>
                    <a:lnTo>
                      <a:pt x="74" y="88"/>
                    </a:lnTo>
                    <a:lnTo>
                      <a:pt x="73" y="87"/>
                    </a:lnTo>
                    <a:lnTo>
                      <a:pt x="72" y="85"/>
                    </a:lnTo>
                    <a:lnTo>
                      <a:pt x="70" y="85"/>
                    </a:lnTo>
                    <a:lnTo>
                      <a:pt x="69" y="84"/>
                    </a:lnTo>
                    <a:lnTo>
                      <a:pt x="67" y="87"/>
                    </a:lnTo>
                    <a:lnTo>
                      <a:pt x="66" y="88"/>
                    </a:lnTo>
                    <a:lnTo>
                      <a:pt x="65" y="88"/>
                    </a:lnTo>
                    <a:lnTo>
                      <a:pt x="63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59" y="86"/>
                    </a:lnTo>
                    <a:lnTo>
                      <a:pt x="58" y="88"/>
                    </a:lnTo>
                    <a:lnTo>
                      <a:pt x="56" y="88"/>
                    </a:lnTo>
                    <a:lnTo>
                      <a:pt x="55" y="89"/>
                    </a:lnTo>
                    <a:lnTo>
                      <a:pt x="54" y="90"/>
                    </a:lnTo>
                    <a:lnTo>
                      <a:pt x="52" y="90"/>
                    </a:lnTo>
                    <a:lnTo>
                      <a:pt x="52" y="88"/>
                    </a:lnTo>
                    <a:lnTo>
                      <a:pt x="50" y="88"/>
                    </a:lnTo>
                    <a:lnTo>
                      <a:pt x="48" y="89"/>
                    </a:lnTo>
                    <a:lnTo>
                      <a:pt x="47" y="88"/>
                    </a:lnTo>
                    <a:lnTo>
                      <a:pt x="46" y="86"/>
                    </a:lnTo>
                    <a:lnTo>
                      <a:pt x="45" y="86"/>
                    </a:lnTo>
                    <a:lnTo>
                      <a:pt x="43" y="86"/>
                    </a:lnTo>
                    <a:lnTo>
                      <a:pt x="42" y="85"/>
                    </a:lnTo>
                    <a:lnTo>
                      <a:pt x="40" y="86"/>
                    </a:lnTo>
                    <a:lnTo>
                      <a:pt x="39" y="86"/>
                    </a:lnTo>
                    <a:lnTo>
                      <a:pt x="37" y="85"/>
                    </a:lnTo>
                    <a:lnTo>
                      <a:pt x="35" y="85"/>
                    </a:lnTo>
                    <a:lnTo>
                      <a:pt x="34" y="84"/>
                    </a:lnTo>
                    <a:lnTo>
                      <a:pt x="32" y="84"/>
                    </a:lnTo>
                    <a:lnTo>
                      <a:pt x="31" y="84"/>
                    </a:lnTo>
                    <a:lnTo>
                      <a:pt x="29" y="85"/>
                    </a:lnTo>
                    <a:lnTo>
                      <a:pt x="27" y="85"/>
                    </a:lnTo>
                    <a:lnTo>
                      <a:pt x="26" y="85"/>
                    </a:lnTo>
                    <a:lnTo>
                      <a:pt x="24" y="85"/>
                    </a:lnTo>
                    <a:lnTo>
                      <a:pt x="23" y="86"/>
                    </a:lnTo>
                    <a:lnTo>
                      <a:pt x="21" y="86"/>
                    </a:lnTo>
                    <a:lnTo>
                      <a:pt x="20" y="87"/>
                    </a:lnTo>
                    <a:lnTo>
                      <a:pt x="18" y="87"/>
                    </a:lnTo>
                    <a:lnTo>
                      <a:pt x="16" y="88"/>
                    </a:lnTo>
                    <a:lnTo>
                      <a:pt x="16" y="90"/>
                    </a:lnTo>
                    <a:lnTo>
                      <a:pt x="15" y="91"/>
                    </a:lnTo>
                    <a:lnTo>
                      <a:pt x="14" y="92"/>
                    </a:lnTo>
                    <a:lnTo>
                      <a:pt x="12" y="93"/>
                    </a:lnTo>
                    <a:lnTo>
                      <a:pt x="11" y="93"/>
                    </a:lnTo>
                    <a:lnTo>
                      <a:pt x="9" y="93"/>
                    </a:lnTo>
                    <a:lnTo>
                      <a:pt x="7" y="96"/>
                    </a:lnTo>
                    <a:lnTo>
                      <a:pt x="7" y="96"/>
                    </a:lnTo>
                    <a:lnTo>
                      <a:pt x="6" y="95"/>
                    </a:lnTo>
                    <a:lnTo>
                      <a:pt x="5" y="93"/>
                    </a:lnTo>
                    <a:lnTo>
                      <a:pt x="5" y="90"/>
                    </a:lnTo>
                    <a:lnTo>
                      <a:pt x="5" y="87"/>
                    </a:lnTo>
                    <a:lnTo>
                      <a:pt x="5" y="84"/>
                    </a:lnTo>
                    <a:lnTo>
                      <a:pt x="1" y="81"/>
                    </a:lnTo>
                    <a:lnTo>
                      <a:pt x="0" y="79"/>
                    </a:lnTo>
                    <a:lnTo>
                      <a:pt x="2" y="76"/>
                    </a:lnTo>
                    <a:lnTo>
                      <a:pt x="4" y="74"/>
                    </a:lnTo>
                    <a:lnTo>
                      <a:pt x="6" y="70"/>
                    </a:lnTo>
                    <a:lnTo>
                      <a:pt x="6" y="67"/>
                    </a:lnTo>
                    <a:lnTo>
                      <a:pt x="6" y="63"/>
                    </a:lnTo>
                    <a:lnTo>
                      <a:pt x="2" y="55"/>
                    </a:lnTo>
                    <a:lnTo>
                      <a:pt x="1" y="50"/>
                    </a:lnTo>
                    <a:lnTo>
                      <a:pt x="2" y="50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6" y="50"/>
                    </a:lnTo>
                    <a:lnTo>
                      <a:pt x="8" y="49"/>
                    </a:lnTo>
                    <a:lnTo>
                      <a:pt x="11" y="49"/>
                    </a:lnTo>
                    <a:lnTo>
                      <a:pt x="12" y="49"/>
                    </a:lnTo>
                    <a:lnTo>
                      <a:pt x="13" y="47"/>
                    </a:lnTo>
                    <a:lnTo>
                      <a:pt x="14" y="48"/>
                    </a:lnTo>
                    <a:lnTo>
                      <a:pt x="16" y="47"/>
                    </a:lnTo>
                    <a:lnTo>
                      <a:pt x="15" y="45"/>
                    </a:lnTo>
                    <a:lnTo>
                      <a:pt x="15" y="44"/>
                    </a:lnTo>
                    <a:lnTo>
                      <a:pt x="16" y="44"/>
                    </a:lnTo>
                    <a:lnTo>
                      <a:pt x="18" y="43"/>
                    </a:lnTo>
                    <a:lnTo>
                      <a:pt x="19" y="42"/>
                    </a:lnTo>
                    <a:lnTo>
                      <a:pt x="20" y="41"/>
                    </a:lnTo>
                    <a:lnTo>
                      <a:pt x="21" y="41"/>
                    </a:lnTo>
                    <a:lnTo>
                      <a:pt x="22" y="42"/>
                    </a:lnTo>
                    <a:lnTo>
                      <a:pt x="24" y="43"/>
                    </a:lnTo>
                    <a:lnTo>
                      <a:pt x="25" y="42"/>
                    </a:lnTo>
                    <a:lnTo>
                      <a:pt x="25" y="40"/>
                    </a:lnTo>
                    <a:lnTo>
                      <a:pt x="23" y="39"/>
                    </a:lnTo>
                    <a:lnTo>
                      <a:pt x="23" y="38"/>
                    </a:lnTo>
                    <a:lnTo>
                      <a:pt x="23" y="37"/>
                    </a:lnTo>
                    <a:lnTo>
                      <a:pt x="23" y="35"/>
                    </a:lnTo>
                    <a:lnTo>
                      <a:pt x="24" y="33"/>
                    </a:lnTo>
                    <a:lnTo>
                      <a:pt x="24" y="32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4" y="27"/>
                    </a:lnTo>
                    <a:lnTo>
                      <a:pt x="25" y="26"/>
                    </a:lnTo>
                    <a:lnTo>
                      <a:pt x="26" y="25"/>
                    </a:lnTo>
                    <a:lnTo>
                      <a:pt x="27" y="24"/>
                    </a:lnTo>
                    <a:lnTo>
                      <a:pt x="29" y="23"/>
                    </a:lnTo>
                    <a:lnTo>
                      <a:pt x="30" y="23"/>
                    </a:lnTo>
                    <a:lnTo>
                      <a:pt x="31" y="23"/>
                    </a:lnTo>
                    <a:lnTo>
                      <a:pt x="32" y="19"/>
                    </a:lnTo>
                    <a:lnTo>
                      <a:pt x="31" y="18"/>
                    </a:lnTo>
                    <a:lnTo>
                      <a:pt x="29" y="18"/>
                    </a:lnTo>
                    <a:lnTo>
                      <a:pt x="29" y="17"/>
                    </a:lnTo>
                    <a:lnTo>
                      <a:pt x="29" y="15"/>
                    </a:lnTo>
                    <a:lnTo>
                      <a:pt x="30" y="15"/>
                    </a:lnTo>
                    <a:lnTo>
                      <a:pt x="31" y="13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1" y="13"/>
                    </a:lnTo>
                    <a:lnTo>
                      <a:pt x="32" y="11"/>
                    </a:lnTo>
                    <a:lnTo>
                      <a:pt x="32" y="10"/>
                    </a:lnTo>
                    <a:lnTo>
                      <a:pt x="33" y="9"/>
                    </a:lnTo>
                    <a:lnTo>
                      <a:pt x="35" y="9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39" y="7"/>
                    </a:lnTo>
                    <a:lnTo>
                      <a:pt x="39" y="6"/>
                    </a:lnTo>
                    <a:lnTo>
                      <a:pt x="39" y="4"/>
                    </a:lnTo>
                    <a:lnTo>
                      <a:pt x="40" y="3"/>
                    </a:lnTo>
                    <a:lnTo>
                      <a:pt x="41" y="2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5" y="2"/>
                    </a:lnTo>
                    <a:lnTo>
                      <a:pt x="47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54" y="1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7" y="6"/>
                    </a:lnTo>
                    <a:lnTo>
                      <a:pt x="58" y="5"/>
                    </a:lnTo>
                    <a:lnTo>
                      <a:pt x="59" y="4"/>
                    </a:lnTo>
                    <a:lnTo>
                      <a:pt x="61" y="3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4" y="1"/>
                    </a:lnTo>
                    <a:lnTo>
                      <a:pt x="66" y="1"/>
                    </a:lnTo>
                    <a:lnTo>
                      <a:pt x="67" y="2"/>
                    </a:lnTo>
                    <a:lnTo>
                      <a:pt x="71" y="4"/>
                    </a:lnTo>
                    <a:lnTo>
                      <a:pt x="72" y="4"/>
                    </a:lnTo>
                    <a:lnTo>
                      <a:pt x="73" y="7"/>
                    </a:lnTo>
                    <a:lnTo>
                      <a:pt x="73" y="8"/>
                    </a:lnTo>
                    <a:lnTo>
                      <a:pt x="73" y="10"/>
                    </a:lnTo>
                    <a:lnTo>
                      <a:pt x="74" y="11"/>
                    </a:lnTo>
                    <a:lnTo>
                      <a:pt x="75" y="12"/>
                    </a:lnTo>
                    <a:lnTo>
                      <a:pt x="75" y="15"/>
                    </a:lnTo>
                    <a:lnTo>
                      <a:pt x="74" y="17"/>
                    </a:lnTo>
                    <a:lnTo>
                      <a:pt x="74" y="18"/>
                    </a:lnTo>
                    <a:lnTo>
                      <a:pt x="75" y="20"/>
                    </a:lnTo>
                    <a:lnTo>
                      <a:pt x="78" y="21"/>
                    </a:lnTo>
                    <a:lnTo>
                      <a:pt x="78" y="23"/>
                    </a:lnTo>
                    <a:lnTo>
                      <a:pt x="82" y="28"/>
                    </a:lnTo>
                    <a:lnTo>
                      <a:pt x="83" y="29"/>
                    </a:lnTo>
                    <a:lnTo>
                      <a:pt x="85" y="30"/>
                    </a:lnTo>
                    <a:lnTo>
                      <a:pt x="86" y="30"/>
                    </a:lnTo>
                    <a:lnTo>
                      <a:pt x="88" y="31"/>
                    </a:lnTo>
                    <a:lnTo>
                      <a:pt x="88" y="33"/>
                    </a:lnTo>
                    <a:lnTo>
                      <a:pt x="88" y="34"/>
                    </a:lnTo>
                    <a:lnTo>
                      <a:pt x="89" y="36"/>
                    </a:lnTo>
                    <a:lnTo>
                      <a:pt x="92" y="34"/>
                    </a:lnTo>
                    <a:lnTo>
                      <a:pt x="94" y="34"/>
                    </a:lnTo>
                    <a:lnTo>
                      <a:pt x="95" y="35"/>
                    </a:lnTo>
                    <a:lnTo>
                      <a:pt x="96" y="35"/>
                    </a:lnTo>
                    <a:lnTo>
                      <a:pt x="96" y="36"/>
                    </a:lnTo>
                    <a:lnTo>
                      <a:pt x="98" y="37"/>
                    </a:lnTo>
                    <a:lnTo>
                      <a:pt x="99" y="37"/>
                    </a:lnTo>
                    <a:lnTo>
                      <a:pt x="100" y="37"/>
                    </a:lnTo>
                    <a:lnTo>
                      <a:pt x="100" y="40"/>
                    </a:lnTo>
                    <a:lnTo>
                      <a:pt x="99" y="41"/>
                    </a:lnTo>
                    <a:lnTo>
                      <a:pt x="99" y="43"/>
                    </a:lnTo>
                    <a:lnTo>
                      <a:pt x="96" y="47"/>
                    </a:lnTo>
                    <a:lnTo>
                      <a:pt x="93" y="47"/>
                    </a:lnTo>
                    <a:lnTo>
                      <a:pt x="90" y="46"/>
                    </a:lnTo>
                    <a:lnTo>
                      <a:pt x="88" y="46"/>
                    </a:lnTo>
                    <a:lnTo>
                      <a:pt x="87" y="47"/>
                    </a:lnTo>
                    <a:lnTo>
                      <a:pt x="87" y="49"/>
                    </a:lnTo>
                    <a:lnTo>
                      <a:pt x="86" y="49"/>
                    </a:lnTo>
                    <a:lnTo>
                      <a:pt x="86" y="51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90" y="54"/>
                    </a:lnTo>
                    <a:lnTo>
                      <a:pt x="90" y="56"/>
                    </a:lnTo>
                    <a:lnTo>
                      <a:pt x="91" y="57"/>
                    </a:lnTo>
                    <a:lnTo>
                      <a:pt x="91" y="59"/>
                    </a:lnTo>
                    <a:lnTo>
                      <a:pt x="93" y="59"/>
                    </a:lnTo>
                    <a:lnTo>
                      <a:pt x="94" y="61"/>
                    </a:lnTo>
                    <a:lnTo>
                      <a:pt x="94" y="62"/>
                    </a:lnTo>
                    <a:lnTo>
                      <a:pt x="96" y="6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3" name="Freeform 109"/>
              <p:cNvSpPr>
                <a:spLocks/>
              </p:cNvSpPr>
              <p:nvPr/>
            </p:nvSpPr>
            <p:spPr bwMode="auto">
              <a:xfrm>
                <a:off x="5419096" y="3633025"/>
                <a:ext cx="258537" cy="206320"/>
              </a:xfrm>
              <a:custGeom>
                <a:avLst/>
                <a:gdLst/>
                <a:ahLst/>
                <a:cxnLst>
                  <a:cxn ang="0">
                    <a:pos x="32" y="23"/>
                  </a:cxn>
                  <a:cxn ang="0">
                    <a:pos x="29" y="24"/>
                  </a:cxn>
                  <a:cxn ang="0">
                    <a:pos x="24" y="26"/>
                  </a:cxn>
                  <a:cxn ang="0">
                    <a:pos x="21" y="26"/>
                  </a:cxn>
                  <a:cxn ang="0">
                    <a:pos x="18" y="27"/>
                  </a:cxn>
                  <a:cxn ang="0">
                    <a:pos x="15" y="27"/>
                  </a:cxn>
                  <a:cxn ang="0">
                    <a:pos x="11" y="27"/>
                  </a:cxn>
                  <a:cxn ang="0">
                    <a:pos x="8" y="26"/>
                  </a:cxn>
                  <a:cxn ang="0">
                    <a:pos x="5" y="26"/>
                  </a:cxn>
                  <a:cxn ang="0">
                    <a:pos x="2" y="26"/>
                  </a:cxn>
                  <a:cxn ang="0">
                    <a:pos x="0" y="25"/>
                  </a:cxn>
                  <a:cxn ang="0">
                    <a:pos x="0" y="24"/>
                  </a:cxn>
                  <a:cxn ang="0">
                    <a:pos x="2" y="23"/>
                  </a:cxn>
                  <a:cxn ang="0">
                    <a:pos x="2" y="21"/>
                  </a:cxn>
                  <a:cxn ang="0">
                    <a:pos x="2" y="21"/>
                  </a:cxn>
                  <a:cxn ang="0">
                    <a:pos x="2" y="20"/>
                  </a:cxn>
                  <a:cxn ang="0">
                    <a:pos x="3" y="19"/>
                  </a:cxn>
                  <a:cxn ang="0">
                    <a:pos x="3" y="16"/>
                  </a:cxn>
                  <a:cxn ang="0">
                    <a:pos x="3" y="15"/>
                  </a:cxn>
                  <a:cxn ang="0">
                    <a:pos x="5" y="15"/>
                  </a:cxn>
                  <a:cxn ang="0">
                    <a:pos x="7" y="14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0"/>
                  </a:cxn>
                  <a:cxn ang="0">
                    <a:pos x="13" y="7"/>
                  </a:cxn>
                  <a:cxn ang="0">
                    <a:pos x="13" y="5"/>
                  </a:cxn>
                  <a:cxn ang="0">
                    <a:pos x="13" y="3"/>
                  </a:cxn>
                  <a:cxn ang="0">
                    <a:pos x="13" y="1"/>
                  </a:cxn>
                  <a:cxn ang="0">
                    <a:pos x="13" y="0"/>
                  </a:cxn>
                  <a:cxn ang="0">
                    <a:pos x="14" y="3"/>
                  </a:cxn>
                  <a:cxn ang="0">
                    <a:pos x="13" y="5"/>
                  </a:cxn>
                  <a:cxn ang="0">
                    <a:pos x="13" y="7"/>
                  </a:cxn>
                  <a:cxn ang="0">
                    <a:pos x="12" y="9"/>
                  </a:cxn>
                  <a:cxn ang="0">
                    <a:pos x="11" y="11"/>
                  </a:cxn>
                  <a:cxn ang="0">
                    <a:pos x="9" y="13"/>
                  </a:cxn>
                  <a:cxn ang="0">
                    <a:pos x="10" y="15"/>
                  </a:cxn>
                  <a:cxn ang="0">
                    <a:pos x="11" y="14"/>
                  </a:cxn>
                  <a:cxn ang="0">
                    <a:pos x="13" y="15"/>
                  </a:cxn>
                  <a:cxn ang="0">
                    <a:pos x="15" y="15"/>
                  </a:cxn>
                  <a:cxn ang="0">
                    <a:pos x="15" y="13"/>
                  </a:cxn>
                  <a:cxn ang="0">
                    <a:pos x="15" y="10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17" y="9"/>
                  </a:cxn>
                  <a:cxn ang="0">
                    <a:pos x="18" y="10"/>
                  </a:cxn>
                  <a:cxn ang="0">
                    <a:pos x="20" y="10"/>
                  </a:cxn>
                  <a:cxn ang="0">
                    <a:pos x="21" y="11"/>
                  </a:cxn>
                  <a:cxn ang="0">
                    <a:pos x="23" y="12"/>
                  </a:cxn>
                  <a:cxn ang="0">
                    <a:pos x="24" y="12"/>
                  </a:cxn>
                  <a:cxn ang="0">
                    <a:pos x="26" y="12"/>
                  </a:cxn>
                  <a:cxn ang="0">
                    <a:pos x="27" y="11"/>
                  </a:cxn>
                  <a:cxn ang="0">
                    <a:pos x="29" y="11"/>
                  </a:cxn>
                  <a:cxn ang="0">
                    <a:pos x="30" y="12"/>
                  </a:cxn>
                  <a:cxn ang="0">
                    <a:pos x="32" y="15"/>
                  </a:cxn>
                  <a:cxn ang="0">
                    <a:pos x="32" y="16"/>
                  </a:cxn>
                  <a:cxn ang="0">
                    <a:pos x="32" y="18"/>
                  </a:cxn>
                  <a:cxn ang="0">
                    <a:pos x="32" y="19"/>
                  </a:cxn>
                  <a:cxn ang="0">
                    <a:pos x="32" y="21"/>
                  </a:cxn>
                  <a:cxn ang="0">
                    <a:pos x="32" y="23"/>
                  </a:cxn>
                </a:cxnLst>
                <a:rect l="0" t="0" r="r" b="b"/>
                <a:pathLst>
                  <a:path w="32" h="27">
                    <a:moveTo>
                      <a:pt x="32" y="23"/>
                    </a:moveTo>
                    <a:lnTo>
                      <a:pt x="29" y="24"/>
                    </a:lnTo>
                    <a:lnTo>
                      <a:pt x="24" y="26"/>
                    </a:lnTo>
                    <a:lnTo>
                      <a:pt x="21" y="26"/>
                    </a:lnTo>
                    <a:lnTo>
                      <a:pt x="18" y="27"/>
                    </a:lnTo>
                    <a:lnTo>
                      <a:pt x="15" y="27"/>
                    </a:lnTo>
                    <a:lnTo>
                      <a:pt x="11" y="27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2" y="26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7" y="14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0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2" y="9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10" y="15"/>
                    </a:lnTo>
                    <a:lnTo>
                      <a:pt x="11" y="14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15" y="13"/>
                    </a:lnTo>
                    <a:lnTo>
                      <a:pt x="15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7" y="9"/>
                    </a:lnTo>
                    <a:lnTo>
                      <a:pt x="18" y="10"/>
                    </a:lnTo>
                    <a:lnTo>
                      <a:pt x="20" y="10"/>
                    </a:lnTo>
                    <a:lnTo>
                      <a:pt x="21" y="11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7" y="11"/>
                    </a:lnTo>
                    <a:lnTo>
                      <a:pt x="29" y="11"/>
                    </a:lnTo>
                    <a:lnTo>
                      <a:pt x="30" y="12"/>
                    </a:lnTo>
                    <a:lnTo>
                      <a:pt x="32" y="15"/>
                    </a:lnTo>
                    <a:lnTo>
                      <a:pt x="32" y="16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2" y="21"/>
                    </a:lnTo>
                    <a:lnTo>
                      <a:pt x="32" y="2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4" name="Freeform 110"/>
              <p:cNvSpPr>
                <a:spLocks/>
              </p:cNvSpPr>
              <p:nvPr/>
            </p:nvSpPr>
            <p:spPr bwMode="auto">
              <a:xfrm>
                <a:off x="6170508" y="4626416"/>
                <a:ext cx="371885" cy="412640"/>
              </a:xfrm>
              <a:custGeom>
                <a:avLst/>
                <a:gdLst/>
                <a:ahLst/>
                <a:cxnLst>
                  <a:cxn ang="0">
                    <a:pos x="29" y="53"/>
                  </a:cxn>
                  <a:cxn ang="0">
                    <a:pos x="26" y="52"/>
                  </a:cxn>
                  <a:cxn ang="0">
                    <a:pos x="25" y="48"/>
                  </a:cxn>
                  <a:cxn ang="0">
                    <a:pos x="23" y="42"/>
                  </a:cxn>
                  <a:cxn ang="0">
                    <a:pos x="22" y="34"/>
                  </a:cxn>
                  <a:cxn ang="0">
                    <a:pos x="16" y="23"/>
                  </a:cxn>
                  <a:cxn ang="0">
                    <a:pos x="9" y="14"/>
                  </a:cxn>
                  <a:cxn ang="0">
                    <a:pos x="5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6" y="2"/>
                  </a:cxn>
                  <a:cxn ang="0">
                    <a:pos x="19" y="4"/>
                  </a:cxn>
                  <a:cxn ang="0">
                    <a:pos x="22" y="3"/>
                  </a:cxn>
                  <a:cxn ang="0">
                    <a:pos x="26" y="3"/>
                  </a:cxn>
                  <a:cxn ang="0">
                    <a:pos x="29" y="5"/>
                  </a:cxn>
                  <a:cxn ang="0">
                    <a:pos x="31" y="5"/>
                  </a:cxn>
                  <a:cxn ang="0">
                    <a:pos x="32" y="9"/>
                  </a:cxn>
                  <a:cxn ang="0">
                    <a:pos x="32" y="13"/>
                  </a:cxn>
                  <a:cxn ang="0">
                    <a:pos x="35" y="15"/>
                  </a:cxn>
                  <a:cxn ang="0">
                    <a:pos x="38" y="17"/>
                  </a:cxn>
                  <a:cxn ang="0">
                    <a:pos x="39" y="20"/>
                  </a:cxn>
                  <a:cxn ang="0">
                    <a:pos x="42" y="22"/>
                  </a:cxn>
                  <a:cxn ang="0">
                    <a:pos x="45" y="24"/>
                  </a:cxn>
                  <a:cxn ang="0">
                    <a:pos x="45" y="28"/>
                  </a:cxn>
                  <a:cxn ang="0">
                    <a:pos x="46" y="31"/>
                  </a:cxn>
                  <a:cxn ang="0">
                    <a:pos x="43" y="33"/>
                  </a:cxn>
                  <a:cxn ang="0">
                    <a:pos x="39" y="33"/>
                  </a:cxn>
                  <a:cxn ang="0">
                    <a:pos x="37" y="33"/>
                  </a:cxn>
                  <a:cxn ang="0">
                    <a:pos x="34" y="36"/>
                  </a:cxn>
                  <a:cxn ang="0">
                    <a:pos x="35" y="40"/>
                  </a:cxn>
                  <a:cxn ang="0">
                    <a:pos x="33" y="43"/>
                  </a:cxn>
                  <a:cxn ang="0">
                    <a:pos x="33" y="47"/>
                  </a:cxn>
                  <a:cxn ang="0">
                    <a:pos x="31" y="50"/>
                  </a:cxn>
                  <a:cxn ang="0">
                    <a:pos x="30" y="54"/>
                  </a:cxn>
                </a:cxnLst>
                <a:rect l="0" t="0" r="r" b="b"/>
                <a:pathLst>
                  <a:path w="46" h="54">
                    <a:moveTo>
                      <a:pt x="30" y="54"/>
                    </a:moveTo>
                    <a:lnTo>
                      <a:pt x="29" y="53"/>
                    </a:lnTo>
                    <a:lnTo>
                      <a:pt x="27" y="52"/>
                    </a:lnTo>
                    <a:lnTo>
                      <a:pt x="26" y="52"/>
                    </a:lnTo>
                    <a:lnTo>
                      <a:pt x="25" y="51"/>
                    </a:lnTo>
                    <a:lnTo>
                      <a:pt x="25" y="48"/>
                    </a:lnTo>
                    <a:lnTo>
                      <a:pt x="24" y="45"/>
                    </a:lnTo>
                    <a:lnTo>
                      <a:pt x="23" y="42"/>
                    </a:lnTo>
                    <a:lnTo>
                      <a:pt x="23" y="38"/>
                    </a:lnTo>
                    <a:lnTo>
                      <a:pt x="22" y="34"/>
                    </a:lnTo>
                    <a:lnTo>
                      <a:pt x="19" y="27"/>
                    </a:lnTo>
                    <a:lnTo>
                      <a:pt x="16" y="23"/>
                    </a:lnTo>
                    <a:lnTo>
                      <a:pt x="12" y="18"/>
                    </a:lnTo>
                    <a:lnTo>
                      <a:pt x="9" y="14"/>
                    </a:lnTo>
                    <a:lnTo>
                      <a:pt x="8" y="10"/>
                    </a:lnTo>
                    <a:lnTo>
                      <a:pt x="5" y="7"/>
                    </a:lnTo>
                    <a:lnTo>
                      <a:pt x="2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1"/>
                    </a:lnTo>
                    <a:lnTo>
                      <a:pt x="16" y="2"/>
                    </a:lnTo>
                    <a:lnTo>
                      <a:pt x="17" y="3"/>
                    </a:lnTo>
                    <a:lnTo>
                      <a:pt x="19" y="4"/>
                    </a:lnTo>
                    <a:lnTo>
                      <a:pt x="20" y="4"/>
                    </a:lnTo>
                    <a:lnTo>
                      <a:pt x="22" y="3"/>
                    </a:lnTo>
                    <a:lnTo>
                      <a:pt x="24" y="2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29" y="5"/>
                    </a:lnTo>
                    <a:lnTo>
                      <a:pt x="30" y="4"/>
                    </a:lnTo>
                    <a:lnTo>
                      <a:pt x="31" y="5"/>
                    </a:lnTo>
                    <a:lnTo>
                      <a:pt x="32" y="7"/>
                    </a:lnTo>
                    <a:lnTo>
                      <a:pt x="32" y="9"/>
                    </a:lnTo>
                    <a:lnTo>
                      <a:pt x="32" y="11"/>
                    </a:lnTo>
                    <a:lnTo>
                      <a:pt x="32" y="13"/>
                    </a:lnTo>
                    <a:lnTo>
                      <a:pt x="34" y="14"/>
                    </a:lnTo>
                    <a:lnTo>
                      <a:pt x="35" y="15"/>
                    </a:lnTo>
                    <a:lnTo>
                      <a:pt x="37" y="15"/>
                    </a:lnTo>
                    <a:lnTo>
                      <a:pt x="38" y="17"/>
                    </a:lnTo>
                    <a:lnTo>
                      <a:pt x="38" y="19"/>
                    </a:lnTo>
                    <a:lnTo>
                      <a:pt x="39" y="20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3" y="23"/>
                    </a:lnTo>
                    <a:lnTo>
                      <a:pt x="45" y="24"/>
                    </a:lnTo>
                    <a:lnTo>
                      <a:pt x="45" y="26"/>
                    </a:lnTo>
                    <a:lnTo>
                      <a:pt x="45" y="28"/>
                    </a:lnTo>
                    <a:lnTo>
                      <a:pt x="46" y="30"/>
                    </a:lnTo>
                    <a:lnTo>
                      <a:pt x="46" y="31"/>
                    </a:lnTo>
                    <a:lnTo>
                      <a:pt x="45" y="33"/>
                    </a:lnTo>
                    <a:lnTo>
                      <a:pt x="43" y="33"/>
                    </a:lnTo>
                    <a:lnTo>
                      <a:pt x="41" y="33"/>
                    </a:lnTo>
                    <a:lnTo>
                      <a:pt x="39" y="33"/>
                    </a:lnTo>
                    <a:lnTo>
                      <a:pt x="38" y="34"/>
                    </a:lnTo>
                    <a:lnTo>
                      <a:pt x="37" y="33"/>
                    </a:lnTo>
                    <a:lnTo>
                      <a:pt x="35" y="34"/>
                    </a:lnTo>
                    <a:lnTo>
                      <a:pt x="34" y="36"/>
                    </a:lnTo>
                    <a:lnTo>
                      <a:pt x="35" y="38"/>
                    </a:lnTo>
                    <a:lnTo>
                      <a:pt x="35" y="40"/>
                    </a:lnTo>
                    <a:lnTo>
                      <a:pt x="35" y="42"/>
                    </a:lnTo>
                    <a:lnTo>
                      <a:pt x="33" y="43"/>
                    </a:lnTo>
                    <a:lnTo>
                      <a:pt x="33" y="45"/>
                    </a:lnTo>
                    <a:lnTo>
                      <a:pt x="33" y="47"/>
                    </a:lnTo>
                    <a:lnTo>
                      <a:pt x="31" y="48"/>
                    </a:lnTo>
                    <a:lnTo>
                      <a:pt x="31" y="50"/>
                    </a:lnTo>
                    <a:lnTo>
                      <a:pt x="31" y="52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5" name="Freeform 111"/>
              <p:cNvSpPr>
                <a:spLocks/>
              </p:cNvSpPr>
              <p:nvPr/>
            </p:nvSpPr>
            <p:spPr bwMode="auto">
              <a:xfrm>
                <a:off x="5928528" y="2097088"/>
                <a:ext cx="978109" cy="2055557"/>
              </a:xfrm>
              <a:custGeom>
                <a:avLst/>
                <a:gdLst/>
                <a:ahLst/>
                <a:cxnLst>
                  <a:cxn ang="0">
                    <a:pos x="88" y="243"/>
                  </a:cxn>
                  <a:cxn ang="0">
                    <a:pos x="94" y="241"/>
                  </a:cxn>
                  <a:cxn ang="0">
                    <a:pos x="103" y="248"/>
                  </a:cxn>
                  <a:cxn ang="0">
                    <a:pos x="102" y="253"/>
                  </a:cxn>
                  <a:cxn ang="0">
                    <a:pos x="112" y="257"/>
                  </a:cxn>
                  <a:cxn ang="0">
                    <a:pos x="117" y="260"/>
                  </a:cxn>
                  <a:cxn ang="0">
                    <a:pos x="121" y="269"/>
                  </a:cxn>
                  <a:cxn ang="0">
                    <a:pos x="53" y="2"/>
                  </a:cxn>
                  <a:cxn ang="0">
                    <a:pos x="69" y="15"/>
                  </a:cxn>
                  <a:cxn ang="0">
                    <a:pos x="48" y="15"/>
                  </a:cxn>
                  <a:cxn ang="0">
                    <a:pos x="36" y="0"/>
                  </a:cxn>
                  <a:cxn ang="0">
                    <a:pos x="2" y="13"/>
                  </a:cxn>
                  <a:cxn ang="0">
                    <a:pos x="12" y="31"/>
                  </a:cxn>
                  <a:cxn ang="0">
                    <a:pos x="20" y="45"/>
                  </a:cxn>
                  <a:cxn ang="0">
                    <a:pos x="19" y="67"/>
                  </a:cxn>
                  <a:cxn ang="0">
                    <a:pos x="11" y="84"/>
                  </a:cxn>
                  <a:cxn ang="0">
                    <a:pos x="1" y="100"/>
                  </a:cxn>
                  <a:cxn ang="0">
                    <a:pos x="8" y="96"/>
                  </a:cxn>
                  <a:cxn ang="0">
                    <a:pos x="8" y="101"/>
                  </a:cxn>
                  <a:cxn ang="0">
                    <a:pos x="18" y="103"/>
                  </a:cxn>
                  <a:cxn ang="0">
                    <a:pos x="24" y="106"/>
                  </a:cxn>
                  <a:cxn ang="0">
                    <a:pos x="20" y="108"/>
                  </a:cxn>
                  <a:cxn ang="0">
                    <a:pos x="12" y="113"/>
                  </a:cxn>
                  <a:cxn ang="0">
                    <a:pos x="9" y="116"/>
                  </a:cxn>
                  <a:cxn ang="0">
                    <a:pos x="7" y="119"/>
                  </a:cxn>
                  <a:cxn ang="0">
                    <a:pos x="10" y="123"/>
                  </a:cxn>
                  <a:cxn ang="0">
                    <a:pos x="2" y="134"/>
                  </a:cxn>
                  <a:cxn ang="0">
                    <a:pos x="5" y="144"/>
                  </a:cxn>
                  <a:cxn ang="0">
                    <a:pos x="11" y="151"/>
                  </a:cxn>
                  <a:cxn ang="0">
                    <a:pos x="9" y="158"/>
                  </a:cxn>
                  <a:cxn ang="0">
                    <a:pos x="13" y="162"/>
                  </a:cxn>
                  <a:cxn ang="0">
                    <a:pos x="14" y="171"/>
                  </a:cxn>
                  <a:cxn ang="0">
                    <a:pos x="20" y="177"/>
                  </a:cxn>
                  <a:cxn ang="0">
                    <a:pos x="23" y="186"/>
                  </a:cxn>
                  <a:cxn ang="0">
                    <a:pos x="32" y="185"/>
                  </a:cxn>
                  <a:cxn ang="0">
                    <a:pos x="36" y="189"/>
                  </a:cxn>
                  <a:cxn ang="0">
                    <a:pos x="41" y="186"/>
                  </a:cxn>
                  <a:cxn ang="0">
                    <a:pos x="49" y="189"/>
                  </a:cxn>
                  <a:cxn ang="0">
                    <a:pos x="51" y="194"/>
                  </a:cxn>
                  <a:cxn ang="0">
                    <a:pos x="52" y="201"/>
                  </a:cxn>
                  <a:cxn ang="0">
                    <a:pos x="56" y="207"/>
                  </a:cxn>
                  <a:cxn ang="0">
                    <a:pos x="64" y="214"/>
                  </a:cxn>
                  <a:cxn ang="0">
                    <a:pos x="67" y="220"/>
                  </a:cxn>
                  <a:cxn ang="0">
                    <a:pos x="75" y="219"/>
                  </a:cxn>
                  <a:cxn ang="0">
                    <a:pos x="78" y="221"/>
                  </a:cxn>
                  <a:cxn ang="0">
                    <a:pos x="74" y="231"/>
                  </a:cxn>
                  <a:cxn ang="0">
                    <a:pos x="65" y="231"/>
                  </a:cxn>
                  <a:cxn ang="0">
                    <a:pos x="66" y="236"/>
                  </a:cxn>
                  <a:cxn ang="0">
                    <a:pos x="69" y="241"/>
                  </a:cxn>
                  <a:cxn ang="0">
                    <a:pos x="72" y="246"/>
                  </a:cxn>
                  <a:cxn ang="0">
                    <a:pos x="78" y="250"/>
                  </a:cxn>
                  <a:cxn ang="0">
                    <a:pos x="83" y="245"/>
                  </a:cxn>
                </a:cxnLst>
                <a:rect l="0" t="0" r="r" b="b"/>
                <a:pathLst>
                  <a:path w="121" h="269">
                    <a:moveTo>
                      <a:pt x="83" y="245"/>
                    </a:moveTo>
                    <a:lnTo>
                      <a:pt x="85" y="245"/>
                    </a:lnTo>
                    <a:lnTo>
                      <a:pt x="86" y="244"/>
                    </a:lnTo>
                    <a:lnTo>
                      <a:pt x="88" y="243"/>
                    </a:lnTo>
                    <a:lnTo>
                      <a:pt x="89" y="243"/>
                    </a:lnTo>
                    <a:lnTo>
                      <a:pt x="91" y="243"/>
                    </a:lnTo>
                    <a:lnTo>
                      <a:pt x="92" y="242"/>
                    </a:lnTo>
                    <a:lnTo>
                      <a:pt x="94" y="241"/>
                    </a:lnTo>
                    <a:lnTo>
                      <a:pt x="97" y="242"/>
                    </a:lnTo>
                    <a:lnTo>
                      <a:pt x="98" y="244"/>
                    </a:lnTo>
                    <a:lnTo>
                      <a:pt x="98" y="245"/>
                    </a:lnTo>
                    <a:lnTo>
                      <a:pt x="103" y="248"/>
                    </a:lnTo>
                    <a:lnTo>
                      <a:pt x="103" y="250"/>
                    </a:lnTo>
                    <a:lnTo>
                      <a:pt x="102" y="251"/>
                    </a:lnTo>
                    <a:lnTo>
                      <a:pt x="101" y="252"/>
                    </a:lnTo>
                    <a:lnTo>
                      <a:pt x="102" y="253"/>
                    </a:lnTo>
                    <a:lnTo>
                      <a:pt x="104" y="258"/>
                    </a:lnTo>
                    <a:lnTo>
                      <a:pt x="105" y="259"/>
                    </a:lnTo>
                    <a:lnTo>
                      <a:pt x="110" y="259"/>
                    </a:lnTo>
                    <a:lnTo>
                      <a:pt x="112" y="257"/>
                    </a:lnTo>
                    <a:lnTo>
                      <a:pt x="113" y="257"/>
                    </a:lnTo>
                    <a:lnTo>
                      <a:pt x="114" y="258"/>
                    </a:lnTo>
                    <a:lnTo>
                      <a:pt x="116" y="259"/>
                    </a:lnTo>
                    <a:lnTo>
                      <a:pt x="117" y="260"/>
                    </a:lnTo>
                    <a:lnTo>
                      <a:pt x="120" y="266"/>
                    </a:lnTo>
                    <a:lnTo>
                      <a:pt x="120" y="267"/>
                    </a:lnTo>
                    <a:lnTo>
                      <a:pt x="121" y="269"/>
                    </a:lnTo>
                    <a:lnTo>
                      <a:pt x="121" y="269"/>
                    </a:lnTo>
                    <a:lnTo>
                      <a:pt x="121" y="0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3" y="2"/>
                    </a:lnTo>
                    <a:lnTo>
                      <a:pt x="62" y="9"/>
                    </a:lnTo>
                    <a:lnTo>
                      <a:pt x="66" y="6"/>
                    </a:lnTo>
                    <a:lnTo>
                      <a:pt x="71" y="15"/>
                    </a:lnTo>
                    <a:lnTo>
                      <a:pt x="69" y="15"/>
                    </a:lnTo>
                    <a:lnTo>
                      <a:pt x="67" y="18"/>
                    </a:lnTo>
                    <a:lnTo>
                      <a:pt x="56" y="18"/>
                    </a:lnTo>
                    <a:lnTo>
                      <a:pt x="50" y="13"/>
                    </a:lnTo>
                    <a:lnTo>
                      <a:pt x="48" y="15"/>
                    </a:lnTo>
                    <a:lnTo>
                      <a:pt x="45" y="14"/>
                    </a:lnTo>
                    <a:lnTo>
                      <a:pt x="43" y="12"/>
                    </a:lnTo>
                    <a:lnTo>
                      <a:pt x="41" y="5"/>
                    </a:lnTo>
                    <a:lnTo>
                      <a:pt x="36" y="0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7"/>
                    </a:lnTo>
                    <a:lnTo>
                      <a:pt x="2" y="13"/>
                    </a:lnTo>
                    <a:lnTo>
                      <a:pt x="5" y="16"/>
                    </a:lnTo>
                    <a:lnTo>
                      <a:pt x="7" y="22"/>
                    </a:lnTo>
                    <a:lnTo>
                      <a:pt x="11" y="26"/>
                    </a:lnTo>
                    <a:lnTo>
                      <a:pt x="12" y="31"/>
                    </a:lnTo>
                    <a:lnTo>
                      <a:pt x="10" y="36"/>
                    </a:lnTo>
                    <a:lnTo>
                      <a:pt x="13" y="40"/>
                    </a:lnTo>
                    <a:lnTo>
                      <a:pt x="17" y="42"/>
                    </a:lnTo>
                    <a:lnTo>
                      <a:pt x="20" y="45"/>
                    </a:lnTo>
                    <a:lnTo>
                      <a:pt x="22" y="47"/>
                    </a:lnTo>
                    <a:lnTo>
                      <a:pt x="23" y="53"/>
                    </a:lnTo>
                    <a:lnTo>
                      <a:pt x="22" y="59"/>
                    </a:lnTo>
                    <a:lnTo>
                      <a:pt x="19" y="67"/>
                    </a:lnTo>
                    <a:lnTo>
                      <a:pt x="18" y="71"/>
                    </a:lnTo>
                    <a:lnTo>
                      <a:pt x="15" y="75"/>
                    </a:lnTo>
                    <a:lnTo>
                      <a:pt x="13" y="80"/>
                    </a:lnTo>
                    <a:lnTo>
                      <a:pt x="11" y="84"/>
                    </a:lnTo>
                    <a:lnTo>
                      <a:pt x="5" y="94"/>
                    </a:lnTo>
                    <a:lnTo>
                      <a:pt x="2" y="98"/>
                    </a:lnTo>
                    <a:lnTo>
                      <a:pt x="0" y="100"/>
                    </a:lnTo>
                    <a:lnTo>
                      <a:pt x="1" y="100"/>
                    </a:lnTo>
                    <a:lnTo>
                      <a:pt x="4" y="100"/>
                    </a:lnTo>
                    <a:lnTo>
                      <a:pt x="5" y="97"/>
                    </a:lnTo>
                    <a:lnTo>
                      <a:pt x="8" y="95"/>
                    </a:lnTo>
                    <a:lnTo>
                      <a:pt x="8" y="96"/>
                    </a:lnTo>
                    <a:lnTo>
                      <a:pt x="9" y="100"/>
                    </a:lnTo>
                    <a:lnTo>
                      <a:pt x="8" y="99"/>
                    </a:lnTo>
                    <a:lnTo>
                      <a:pt x="7" y="99"/>
                    </a:lnTo>
                    <a:lnTo>
                      <a:pt x="8" y="101"/>
                    </a:lnTo>
                    <a:lnTo>
                      <a:pt x="9" y="103"/>
                    </a:lnTo>
                    <a:lnTo>
                      <a:pt x="10" y="103"/>
                    </a:lnTo>
                    <a:lnTo>
                      <a:pt x="14" y="105"/>
                    </a:lnTo>
                    <a:lnTo>
                      <a:pt x="18" y="103"/>
                    </a:lnTo>
                    <a:lnTo>
                      <a:pt x="20" y="103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4" y="106"/>
                    </a:lnTo>
                    <a:lnTo>
                      <a:pt x="25" y="107"/>
                    </a:lnTo>
                    <a:lnTo>
                      <a:pt x="24" y="108"/>
                    </a:lnTo>
                    <a:lnTo>
                      <a:pt x="23" y="108"/>
                    </a:lnTo>
                    <a:lnTo>
                      <a:pt x="20" y="108"/>
                    </a:lnTo>
                    <a:lnTo>
                      <a:pt x="18" y="108"/>
                    </a:lnTo>
                    <a:lnTo>
                      <a:pt x="15" y="108"/>
                    </a:lnTo>
                    <a:lnTo>
                      <a:pt x="14" y="111"/>
                    </a:lnTo>
                    <a:lnTo>
                      <a:pt x="12" y="113"/>
                    </a:lnTo>
                    <a:lnTo>
                      <a:pt x="11" y="112"/>
                    </a:lnTo>
                    <a:lnTo>
                      <a:pt x="10" y="113"/>
                    </a:lnTo>
                    <a:lnTo>
                      <a:pt x="9" y="115"/>
                    </a:lnTo>
                    <a:lnTo>
                      <a:pt x="9" y="116"/>
                    </a:lnTo>
                    <a:lnTo>
                      <a:pt x="7" y="115"/>
                    </a:lnTo>
                    <a:lnTo>
                      <a:pt x="6" y="114"/>
                    </a:lnTo>
                    <a:lnTo>
                      <a:pt x="6" y="116"/>
                    </a:lnTo>
                    <a:lnTo>
                      <a:pt x="7" y="119"/>
                    </a:lnTo>
                    <a:lnTo>
                      <a:pt x="7" y="120"/>
                    </a:lnTo>
                    <a:lnTo>
                      <a:pt x="7" y="120"/>
                    </a:lnTo>
                    <a:lnTo>
                      <a:pt x="9" y="121"/>
                    </a:lnTo>
                    <a:lnTo>
                      <a:pt x="10" y="123"/>
                    </a:lnTo>
                    <a:lnTo>
                      <a:pt x="11" y="125"/>
                    </a:lnTo>
                    <a:lnTo>
                      <a:pt x="8" y="130"/>
                    </a:lnTo>
                    <a:lnTo>
                      <a:pt x="7" y="131"/>
                    </a:lnTo>
                    <a:lnTo>
                      <a:pt x="2" y="134"/>
                    </a:lnTo>
                    <a:lnTo>
                      <a:pt x="1" y="135"/>
                    </a:lnTo>
                    <a:lnTo>
                      <a:pt x="1" y="136"/>
                    </a:lnTo>
                    <a:lnTo>
                      <a:pt x="4" y="140"/>
                    </a:lnTo>
                    <a:lnTo>
                      <a:pt x="5" y="144"/>
                    </a:lnTo>
                    <a:lnTo>
                      <a:pt x="6" y="144"/>
                    </a:lnTo>
                    <a:lnTo>
                      <a:pt x="7" y="147"/>
                    </a:lnTo>
                    <a:lnTo>
                      <a:pt x="11" y="150"/>
                    </a:lnTo>
                    <a:lnTo>
                      <a:pt x="11" y="151"/>
                    </a:lnTo>
                    <a:lnTo>
                      <a:pt x="11" y="153"/>
                    </a:lnTo>
                    <a:lnTo>
                      <a:pt x="10" y="153"/>
                    </a:lnTo>
                    <a:lnTo>
                      <a:pt x="9" y="156"/>
                    </a:lnTo>
                    <a:lnTo>
                      <a:pt x="9" y="158"/>
                    </a:lnTo>
                    <a:lnTo>
                      <a:pt x="9" y="159"/>
                    </a:lnTo>
                    <a:lnTo>
                      <a:pt x="11" y="160"/>
                    </a:lnTo>
                    <a:lnTo>
                      <a:pt x="11" y="162"/>
                    </a:lnTo>
                    <a:lnTo>
                      <a:pt x="13" y="162"/>
                    </a:lnTo>
                    <a:lnTo>
                      <a:pt x="14" y="163"/>
                    </a:lnTo>
                    <a:lnTo>
                      <a:pt x="14" y="165"/>
                    </a:lnTo>
                    <a:lnTo>
                      <a:pt x="14" y="168"/>
                    </a:lnTo>
                    <a:lnTo>
                      <a:pt x="14" y="171"/>
                    </a:lnTo>
                    <a:lnTo>
                      <a:pt x="15" y="171"/>
                    </a:lnTo>
                    <a:lnTo>
                      <a:pt x="16" y="172"/>
                    </a:lnTo>
                    <a:lnTo>
                      <a:pt x="17" y="173"/>
                    </a:lnTo>
                    <a:lnTo>
                      <a:pt x="20" y="177"/>
                    </a:lnTo>
                    <a:lnTo>
                      <a:pt x="20" y="178"/>
                    </a:lnTo>
                    <a:lnTo>
                      <a:pt x="21" y="179"/>
                    </a:lnTo>
                    <a:lnTo>
                      <a:pt x="22" y="184"/>
                    </a:lnTo>
                    <a:lnTo>
                      <a:pt x="23" y="186"/>
                    </a:lnTo>
                    <a:lnTo>
                      <a:pt x="25" y="184"/>
                    </a:lnTo>
                    <a:lnTo>
                      <a:pt x="27" y="185"/>
                    </a:lnTo>
                    <a:lnTo>
                      <a:pt x="28" y="186"/>
                    </a:lnTo>
                    <a:lnTo>
                      <a:pt x="32" y="185"/>
                    </a:lnTo>
                    <a:lnTo>
                      <a:pt x="34" y="186"/>
                    </a:lnTo>
                    <a:lnTo>
                      <a:pt x="35" y="186"/>
                    </a:lnTo>
                    <a:lnTo>
                      <a:pt x="35" y="190"/>
                    </a:lnTo>
                    <a:lnTo>
                      <a:pt x="36" y="189"/>
                    </a:lnTo>
                    <a:lnTo>
                      <a:pt x="37" y="188"/>
                    </a:lnTo>
                    <a:lnTo>
                      <a:pt x="39" y="187"/>
                    </a:lnTo>
                    <a:lnTo>
                      <a:pt x="40" y="186"/>
                    </a:lnTo>
                    <a:lnTo>
                      <a:pt x="41" y="186"/>
                    </a:lnTo>
                    <a:lnTo>
                      <a:pt x="42" y="185"/>
                    </a:lnTo>
                    <a:lnTo>
                      <a:pt x="44" y="185"/>
                    </a:lnTo>
                    <a:lnTo>
                      <a:pt x="45" y="186"/>
                    </a:lnTo>
                    <a:lnTo>
                      <a:pt x="49" y="189"/>
                    </a:lnTo>
                    <a:lnTo>
                      <a:pt x="50" y="188"/>
                    </a:lnTo>
                    <a:lnTo>
                      <a:pt x="51" y="191"/>
                    </a:lnTo>
                    <a:lnTo>
                      <a:pt x="51" y="192"/>
                    </a:lnTo>
                    <a:lnTo>
                      <a:pt x="51" y="194"/>
                    </a:lnTo>
                    <a:lnTo>
                      <a:pt x="52" y="195"/>
                    </a:lnTo>
                    <a:lnTo>
                      <a:pt x="53" y="196"/>
                    </a:lnTo>
                    <a:lnTo>
                      <a:pt x="53" y="199"/>
                    </a:lnTo>
                    <a:lnTo>
                      <a:pt x="52" y="201"/>
                    </a:lnTo>
                    <a:lnTo>
                      <a:pt x="52" y="202"/>
                    </a:lnTo>
                    <a:lnTo>
                      <a:pt x="53" y="204"/>
                    </a:lnTo>
                    <a:lnTo>
                      <a:pt x="56" y="205"/>
                    </a:lnTo>
                    <a:lnTo>
                      <a:pt x="56" y="207"/>
                    </a:lnTo>
                    <a:lnTo>
                      <a:pt x="60" y="212"/>
                    </a:lnTo>
                    <a:lnTo>
                      <a:pt x="61" y="213"/>
                    </a:lnTo>
                    <a:lnTo>
                      <a:pt x="63" y="214"/>
                    </a:lnTo>
                    <a:lnTo>
                      <a:pt x="64" y="214"/>
                    </a:lnTo>
                    <a:lnTo>
                      <a:pt x="66" y="215"/>
                    </a:lnTo>
                    <a:lnTo>
                      <a:pt x="66" y="217"/>
                    </a:lnTo>
                    <a:lnTo>
                      <a:pt x="66" y="218"/>
                    </a:lnTo>
                    <a:lnTo>
                      <a:pt x="67" y="220"/>
                    </a:lnTo>
                    <a:lnTo>
                      <a:pt x="70" y="218"/>
                    </a:lnTo>
                    <a:lnTo>
                      <a:pt x="72" y="218"/>
                    </a:lnTo>
                    <a:lnTo>
                      <a:pt x="73" y="219"/>
                    </a:lnTo>
                    <a:lnTo>
                      <a:pt x="75" y="219"/>
                    </a:lnTo>
                    <a:lnTo>
                      <a:pt x="74" y="220"/>
                    </a:lnTo>
                    <a:lnTo>
                      <a:pt x="76" y="221"/>
                    </a:lnTo>
                    <a:lnTo>
                      <a:pt x="77" y="221"/>
                    </a:lnTo>
                    <a:lnTo>
                      <a:pt x="78" y="221"/>
                    </a:lnTo>
                    <a:lnTo>
                      <a:pt x="78" y="224"/>
                    </a:lnTo>
                    <a:lnTo>
                      <a:pt x="77" y="225"/>
                    </a:lnTo>
                    <a:lnTo>
                      <a:pt x="77" y="227"/>
                    </a:lnTo>
                    <a:lnTo>
                      <a:pt x="74" y="231"/>
                    </a:lnTo>
                    <a:lnTo>
                      <a:pt x="71" y="231"/>
                    </a:lnTo>
                    <a:lnTo>
                      <a:pt x="68" y="230"/>
                    </a:lnTo>
                    <a:lnTo>
                      <a:pt x="66" y="230"/>
                    </a:lnTo>
                    <a:lnTo>
                      <a:pt x="65" y="231"/>
                    </a:lnTo>
                    <a:lnTo>
                      <a:pt x="65" y="233"/>
                    </a:lnTo>
                    <a:lnTo>
                      <a:pt x="64" y="233"/>
                    </a:lnTo>
                    <a:lnTo>
                      <a:pt x="64" y="235"/>
                    </a:lnTo>
                    <a:lnTo>
                      <a:pt x="66" y="236"/>
                    </a:lnTo>
                    <a:lnTo>
                      <a:pt x="67" y="237"/>
                    </a:lnTo>
                    <a:lnTo>
                      <a:pt x="68" y="238"/>
                    </a:lnTo>
                    <a:lnTo>
                      <a:pt x="68" y="240"/>
                    </a:lnTo>
                    <a:lnTo>
                      <a:pt x="69" y="241"/>
                    </a:lnTo>
                    <a:lnTo>
                      <a:pt x="69" y="243"/>
                    </a:lnTo>
                    <a:lnTo>
                      <a:pt x="71" y="243"/>
                    </a:lnTo>
                    <a:lnTo>
                      <a:pt x="72" y="245"/>
                    </a:lnTo>
                    <a:lnTo>
                      <a:pt x="72" y="246"/>
                    </a:lnTo>
                    <a:lnTo>
                      <a:pt x="74" y="251"/>
                    </a:lnTo>
                    <a:lnTo>
                      <a:pt x="75" y="251"/>
                    </a:lnTo>
                    <a:lnTo>
                      <a:pt x="77" y="252"/>
                    </a:lnTo>
                    <a:lnTo>
                      <a:pt x="78" y="250"/>
                    </a:lnTo>
                    <a:lnTo>
                      <a:pt x="79" y="249"/>
                    </a:lnTo>
                    <a:lnTo>
                      <a:pt x="79" y="247"/>
                    </a:lnTo>
                    <a:lnTo>
                      <a:pt x="80" y="246"/>
                    </a:lnTo>
                    <a:lnTo>
                      <a:pt x="83" y="24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6" name="Freeform 112"/>
              <p:cNvSpPr>
                <a:spLocks noEditPoints="1"/>
              </p:cNvSpPr>
              <p:nvPr/>
            </p:nvSpPr>
            <p:spPr bwMode="auto">
              <a:xfrm>
                <a:off x="5709472" y="3938684"/>
                <a:ext cx="1197165" cy="1108014"/>
              </a:xfrm>
              <a:custGeom>
                <a:avLst/>
                <a:gdLst/>
                <a:ahLst/>
                <a:cxnLst>
                  <a:cxn ang="0">
                    <a:pos x="147" y="113"/>
                  </a:cxn>
                  <a:cxn ang="0">
                    <a:pos x="142" y="114"/>
                  </a:cxn>
                  <a:cxn ang="0">
                    <a:pos x="135" y="118"/>
                  </a:cxn>
                  <a:cxn ang="0">
                    <a:pos x="128" y="117"/>
                  </a:cxn>
                  <a:cxn ang="0">
                    <a:pos x="123" y="113"/>
                  </a:cxn>
                  <a:cxn ang="0">
                    <a:pos x="129" y="110"/>
                  </a:cxn>
                  <a:cxn ang="0">
                    <a:pos x="122" y="110"/>
                  </a:cxn>
                  <a:cxn ang="0">
                    <a:pos x="115" y="112"/>
                  </a:cxn>
                  <a:cxn ang="0">
                    <a:pos x="110" y="120"/>
                  </a:cxn>
                  <a:cxn ang="0">
                    <a:pos x="105" y="120"/>
                  </a:cxn>
                  <a:cxn ang="0">
                    <a:pos x="107" y="128"/>
                  </a:cxn>
                  <a:cxn ang="0">
                    <a:pos x="102" y="133"/>
                  </a:cxn>
                  <a:cxn ang="0">
                    <a:pos x="101" y="136"/>
                  </a:cxn>
                  <a:cxn ang="0">
                    <a:pos x="98" y="139"/>
                  </a:cxn>
                  <a:cxn ang="0">
                    <a:pos x="87" y="144"/>
                  </a:cxn>
                  <a:cxn ang="0">
                    <a:pos x="90" y="135"/>
                  </a:cxn>
                  <a:cxn ang="0">
                    <a:pos x="92" y="126"/>
                  </a:cxn>
                  <a:cxn ang="0">
                    <a:pos x="98" y="123"/>
                  </a:cxn>
                  <a:cxn ang="0">
                    <a:pos x="102" y="118"/>
                  </a:cxn>
                  <a:cxn ang="0">
                    <a:pos x="97" y="112"/>
                  </a:cxn>
                  <a:cxn ang="0">
                    <a:pos x="92" y="105"/>
                  </a:cxn>
                  <a:cxn ang="0">
                    <a:pos x="89" y="97"/>
                  </a:cxn>
                  <a:cxn ang="0">
                    <a:pos x="83" y="92"/>
                  </a:cxn>
                  <a:cxn ang="0">
                    <a:pos x="74" y="93"/>
                  </a:cxn>
                  <a:cxn ang="0">
                    <a:pos x="66" y="90"/>
                  </a:cxn>
                  <a:cxn ang="0">
                    <a:pos x="57" y="94"/>
                  </a:cxn>
                  <a:cxn ang="0">
                    <a:pos x="42" y="100"/>
                  </a:cxn>
                  <a:cxn ang="0">
                    <a:pos x="28" y="103"/>
                  </a:cxn>
                  <a:cxn ang="0">
                    <a:pos x="10" y="106"/>
                  </a:cxn>
                  <a:cxn ang="0">
                    <a:pos x="1" y="97"/>
                  </a:cxn>
                  <a:cxn ang="0">
                    <a:pos x="3" y="86"/>
                  </a:cxn>
                  <a:cxn ang="0">
                    <a:pos x="5" y="77"/>
                  </a:cxn>
                  <a:cxn ang="0">
                    <a:pos x="19" y="53"/>
                  </a:cxn>
                  <a:cxn ang="0">
                    <a:pos x="14" y="44"/>
                  </a:cxn>
                  <a:cxn ang="0">
                    <a:pos x="16" y="36"/>
                  </a:cxn>
                  <a:cxn ang="0">
                    <a:pos x="22" y="31"/>
                  </a:cxn>
                  <a:cxn ang="0">
                    <a:pos x="29" y="28"/>
                  </a:cxn>
                  <a:cxn ang="0">
                    <a:pos x="37" y="27"/>
                  </a:cxn>
                  <a:cxn ang="0">
                    <a:pos x="45" y="29"/>
                  </a:cxn>
                  <a:cxn ang="0">
                    <a:pos x="52" y="31"/>
                  </a:cxn>
                  <a:cxn ang="0">
                    <a:pos x="59" y="33"/>
                  </a:cxn>
                  <a:cxn ang="0">
                    <a:pos x="65" y="30"/>
                  </a:cxn>
                  <a:cxn ang="0">
                    <a:pos x="72" y="30"/>
                  </a:cxn>
                  <a:cxn ang="0">
                    <a:pos x="79" y="31"/>
                  </a:cxn>
                  <a:cxn ang="0">
                    <a:pos x="88" y="28"/>
                  </a:cxn>
                  <a:cxn ang="0">
                    <a:pos x="90" y="23"/>
                  </a:cxn>
                  <a:cxn ang="0">
                    <a:pos x="92" y="15"/>
                  </a:cxn>
                  <a:cxn ang="0">
                    <a:pos x="99" y="11"/>
                  </a:cxn>
                  <a:cxn ang="0">
                    <a:pos x="104" y="11"/>
                  </a:cxn>
                  <a:cxn ang="0">
                    <a:pos x="110" y="4"/>
                  </a:cxn>
                  <a:cxn ang="0">
                    <a:pos x="118" y="2"/>
                  </a:cxn>
                  <a:cxn ang="0">
                    <a:pos x="125" y="4"/>
                  </a:cxn>
                  <a:cxn ang="0">
                    <a:pos x="129" y="12"/>
                  </a:cxn>
                  <a:cxn ang="0">
                    <a:pos x="140" y="16"/>
                  </a:cxn>
                  <a:cxn ang="0">
                    <a:pos x="147" y="26"/>
                  </a:cxn>
                  <a:cxn ang="0">
                    <a:pos x="148" y="131"/>
                  </a:cxn>
                  <a:cxn ang="0">
                    <a:pos x="138" y="131"/>
                  </a:cxn>
                  <a:cxn ang="0">
                    <a:pos x="142" y="123"/>
                  </a:cxn>
                  <a:cxn ang="0">
                    <a:pos x="148" y="131"/>
                  </a:cxn>
                </a:cxnLst>
                <a:rect l="0" t="0" r="r" b="b"/>
                <a:pathLst>
                  <a:path w="148" h="145">
                    <a:moveTo>
                      <a:pt x="148" y="111"/>
                    </a:moveTo>
                    <a:lnTo>
                      <a:pt x="148" y="111"/>
                    </a:lnTo>
                    <a:lnTo>
                      <a:pt x="148" y="111"/>
                    </a:lnTo>
                    <a:lnTo>
                      <a:pt x="148" y="114"/>
                    </a:lnTo>
                    <a:lnTo>
                      <a:pt x="147" y="113"/>
                    </a:lnTo>
                    <a:lnTo>
                      <a:pt x="146" y="115"/>
                    </a:lnTo>
                    <a:lnTo>
                      <a:pt x="144" y="114"/>
                    </a:lnTo>
                    <a:lnTo>
                      <a:pt x="143" y="114"/>
                    </a:lnTo>
                    <a:lnTo>
                      <a:pt x="143" y="113"/>
                    </a:lnTo>
                    <a:lnTo>
                      <a:pt x="142" y="114"/>
                    </a:lnTo>
                    <a:lnTo>
                      <a:pt x="141" y="114"/>
                    </a:lnTo>
                    <a:lnTo>
                      <a:pt x="141" y="115"/>
                    </a:lnTo>
                    <a:lnTo>
                      <a:pt x="140" y="116"/>
                    </a:lnTo>
                    <a:lnTo>
                      <a:pt x="136" y="118"/>
                    </a:lnTo>
                    <a:lnTo>
                      <a:pt x="135" y="118"/>
                    </a:lnTo>
                    <a:lnTo>
                      <a:pt x="133" y="118"/>
                    </a:lnTo>
                    <a:lnTo>
                      <a:pt x="131" y="118"/>
                    </a:lnTo>
                    <a:lnTo>
                      <a:pt x="130" y="117"/>
                    </a:lnTo>
                    <a:lnTo>
                      <a:pt x="129" y="117"/>
                    </a:lnTo>
                    <a:lnTo>
                      <a:pt x="128" y="117"/>
                    </a:lnTo>
                    <a:lnTo>
                      <a:pt x="125" y="118"/>
                    </a:lnTo>
                    <a:lnTo>
                      <a:pt x="125" y="117"/>
                    </a:lnTo>
                    <a:lnTo>
                      <a:pt x="127" y="113"/>
                    </a:lnTo>
                    <a:lnTo>
                      <a:pt x="127" y="113"/>
                    </a:lnTo>
                    <a:lnTo>
                      <a:pt x="123" y="113"/>
                    </a:lnTo>
                    <a:lnTo>
                      <a:pt x="122" y="113"/>
                    </a:lnTo>
                    <a:lnTo>
                      <a:pt x="123" y="112"/>
                    </a:lnTo>
                    <a:lnTo>
                      <a:pt x="127" y="111"/>
                    </a:lnTo>
                    <a:lnTo>
                      <a:pt x="129" y="111"/>
                    </a:lnTo>
                    <a:lnTo>
                      <a:pt x="129" y="110"/>
                    </a:lnTo>
                    <a:lnTo>
                      <a:pt x="127" y="110"/>
                    </a:lnTo>
                    <a:lnTo>
                      <a:pt x="125" y="108"/>
                    </a:lnTo>
                    <a:lnTo>
                      <a:pt x="124" y="106"/>
                    </a:lnTo>
                    <a:lnTo>
                      <a:pt x="123" y="108"/>
                    </a:lnTo>
                    <a:lnTo>
                      <a:pt x="122" y="110"/>
                    </a:lnTo>
                    <a:lnTo>
                      <a:pt x="120" y="111"/>
                    </a:lnTo>
                    <a:lnTo>
                      <a:pt x="120" y="108"/>
                    </a:lnTo>
                    <a:lnTo>
                      <a:pt x="119" y="110"/>
                    </a:lnTo>
                    <a:lnTo>
                      <a:pt x="117" y="112"/>
                    </a:lnTo>
                    <a:lnTo>
                      <a:pt x="115" y="112"/>
                    </a:lnTo>
                    <a:lnTo>
                      <a:pt x="113" y="113"/>
                    </a:lnTo>
                    <a:lnTo>
                      <a:pt x="112" y="115"/>
                    </a:lnTo>
                    <a:lnTo>
                      <a:pt x="111" y="115"/>
                    </a:lnTo>
                    <a:lnTo>
                      <a:pt x="111" y="118"/>
                    </a:lnTo>
                    <a:lnTo>
                      <a:pt x="110" y="120"/>
                    </a:lnTo>
                    <a:lnTo>
                      <a:pt x="109" y="122"/>
                    </a:lnTo>
                    <a:lnTo>
                      <a:pt x="108" y="122"/>
                    </a:lnTo>
                    <a:lnTo>
                      <a:pt x="107" y="120"/>
                    </a:lnTo>
                    <a:lnTo>
                      <a:pt x="106" y="120"/>
                    </a:lnTo>
                    <a:lnTo>
                      <a:pt x="105" y="120"/>
                    </a:lnTo>
                    <a:lnTo>
                      <a:pt x="104" y="120"/>
                    </a:lnTo>
                    <a:lnTo>
                      <a:pt x="105" y="121"/>
                    </a:lnTo>
                    <a:lnTo>
                      <a:pt x="107" y="123"/>
                    </a:lnTo>
                    <a:lnTo>
                      <a:pt x="108" y="125"/>
                    </a:lnTo>
                    <a:lnTo>
                      <a:pt x="107" y="128"/>
                    </a:lnTo>
                    <a:lnTo>
                      <a:pt x="107" y="129"/>
                    </a:lnTo>
                    <a:lnTo>
                      <a:pt x="105" y="130"/>
                    </a:lnTo>
                    <a:lnTo>
                      <a:pt x="104" y="130"/>
                    </a:lnTo>
                    <a:lnTo>
                      <a:pt x="103" y="132"/>
                    </a:lnTo>
                    <a:lnTo>
                      <a:pt x="102" y="133"/>
                    </a:lnTo>
                    <a:lnTo>
                      <a:pt x="102" y="134"/>
                    </a:lnTo>
                    <a:lnTo>
                      <a:pt x="101" y="134"/>
                    </a:lnTo>
                    <a:lnTo>
                      <a:pt x="100" y="132"/>
                    </a:lnTo>
                    <a:lnTo>
                      <a:pt x="100" y="131"/>
                    </a:lnTo>
                    <a:lnTo>
                      <a:pt x="101" y="136"/>
                    </a:lnTo>
                    <a:lnTo>
                      <a:pt x="101" y="138"/>
                    </a:lnTo>
                    <a:lnTo>
                      <a:pt x="102" y="139"/>
                    </a:lnTo>
                    <a:lnTo>
                      <a:pt x="101" y="140"/>
                    </a:lnTo>
                    <a:lnTo>
                      <a:pt x="100" y="139"/>
                    </a:lnTo>
                    <a:lnTo>
                      <a:pt x="98" y="139"/>
                    </a:lnTo>
                    <a:lnTo>
                      <a:pt x="96" y="141"/>
                    </a:lnTo>
                    <a:lnTo>
                      <a:pt x="93" y="142"/>
                    </a:lnTo>
                    <a:lnTo>
                      <a:pt x="90" y="145"/>
                    </a:lnTo>
                    <a:lnTo>
                      <a:pt x="88" y="145"/>
                    </a:lnTo>
                    <a:lnTo>
                      <a:pt x="87" y="144"/>
                    </a:lnTo>
                    <a:lnTo>
                      <a:pt x="88" y="142"/>
                    </a:lnTo>
                    <a:lnTo>
                      <a:pt x="88" y="140"/>
                    </a:lnTo>
                    <a:lnTo>
                      <a:pt x="88" y="138"/>
                    </a:lnTo>
                    <a:lnTo>
                      <a:pt x="90" y="137"/>
                    </a:lnTo>
                    <a:lnTo>
                      <a:pt x="90" y="135"/>
                    </a:lnTo>
                    <a:lnTo>
                      <a:pt x="91" y="133"/>
                    </a:lnTo>
                    <a:lnTo>
                      <a:pt x="92" y="132"/>
                    </a:lnTo>
                    <a:lnTo>
                      <a:pt x="92" y="130"/>
                    </a:lnTo>
                    <a:lnTo>
                      <a:pt x="92" y="128"/>
                    </a:lnTo>
                    <a:lnTo>
                      <a:pt x="92" y="126"/>
                    </a:lnTo>
                    <a:lnTo>
                      <a:pt x="92" y="124"/>
                    </a:lnTo>
                    <a:lnTo>
                      <a:pt x="94" y="123"/>
                    </a:lnTo>
                    <a:lnTo>
                      <a:pt x="95" y="124"/>
                    </a:lnTo>
                    <a:lnTo>
                      <a:pt x="96" y="123"/>
                    </a:lnTo>
                    <a:lnTo>
                      <a:pt x="98" y="123"/>
                    </a:lnTo>
                    <a:lnTo>
                      <a:pt x="100" y="123"/>
                    </a:lnTo>
                    <a:lnTo>
                      <a:pt x="102" y="123"/>
                    </a:lnTo>
                    <a:lnTo>
                      <a:pt x="103" y="121"/>
                    </a:lnTo>
                    <a:lnTo>
                      <a:pt x="104" y="120"/>
                    </a:lnTo>
                    <a:lnTo>
                      <a:pt x="102" y="118"/>
                    </a:lnTo>
                    <a:lnTo>
                      <a:pt x="102" y="116"/>
                    </a:lnTo>
                    <a:lnTo>
                      <a:pt x="102" y="114"/>
                    </a:lnTo>
                    <a:lnTo>
                      <a:pt x="101" y="113"/>
                    </a:lnTo>
                    <a:lnTo>
                      <a:pt x="99" y="112"/>
                    </a:lnTo>
                    <a:lnTo>
                      <a:pt x="97" y="112"/>
                    </a:lnTo>
                    <a:lnTo>
                      <a:pt x="96" y="110"/>
                    </a:lnTo>
                    <a:lnTo>
                      <a:pt x="95" y="109"/>
                    </a:lnTo>
                    <a:lnTo>
                      <a:pt x="95" y="107"/>
                    </a:lnTo>
                    <a:lnTo>
                      <a:pt x="94" y="105"/>
                    </a:lnTo>
                    <a:lnTo>
                      <a:pt x="92" y="105"/>
                    </a:lnTo>
                    <a:lnTo>
                      <a:pt x="91" y="104"/>
                    </a:lnTo>
                    <a:lnTo>
                      <a:pt x="89" y="103"/>
                    </a:lnTo>
                    <a:lnTo>
                      <a:pt x="89" y="101"/>
                    </a:lnTo>
                    <a:lnTo>
                      <a:pt x="89" y="99"/>
                    </a:lnTo>
                    <a:lnTo>
                      <a:pt x="89" y="97"/>
                    </a:lnTo>
                    <a:lnTo>
                      <a:pt x="88" y="95"/>
                    </a:lnTo>
                    <a:lnTo>
                      <a:pt x="87" y="94"/>
                    </a:lnTo>
                    <a:lnTo>
                      <a:pt x="86" y="95"/>
                    </a:lnTo>
                    <a:lnTo>
                      <a:pt x="84" y="93"/>
                    </a:lnTo>
                    <a:lnTo>
                      <a:pt x="83" y="92"/>
                    </a:lnTo>
                    <a:lnTo>
                      <a:pt x="81" y="92"/>
                    </a:lnTo>
                    <a:lnTo>
                      <a:pt x="79" y="93"/>
                    </a:lnTo>
                    <a:lnTo>
                      <a:pt x="78" y="94"/>
                    </a:lnTo>
                    <a:lnTo>
                      <a:pt x="76" y="94"/>
                    </a:lnTo>
                    <a:lnTo>
                      <a:pt x="74" y="93"/>
                    </a:lnTo>
                    <a:lnTo>
                      <a:pt x="73" y="92"/>
                    </a:lnTo>
                    <a:lnTo>
                      <a:pt x="71" y="91"/>
                    </a:lnTo>
                    <a:lnTo>
                      <a:pt x="69" y="90"/>
                    </a:lnTo>
                    <a:lnTo>
                      <a:pt x="67" y="90"/>
                    </a:lnTo>
                    <a:lnTo>
                      <a:pt x="66" y="90"/>
                    </a:lnTo>
                    <a:lnTo>
                      <a:pt x="64" y="90"/>
                    </a:lnTo>
                    <a:lnTo>
                      <a:pt x="63" y="92"/>
                    </a:lnTo>
                    <a:lnTo>
                      <a:pt x="61" y="92"/>
                    </a:lnTo>
                    <a:lnTo>
                      <a:pt x="59" y="92"/>
                    </a:lnTo>
                    <a:lnTo>
                      <a:pt x="57" y="94"/>
                    </a:lnTo>
                    <a:lnTo>
                      <a:pt x="57" y="94"/>
                    </a:lnTo>
                    <a:lnTo>
                      <a:pt x="56" y="93"/>
                    </a:lnTo>
                    <a:lnTo>
                      <a:pt x="53" y="94"/>
                    </a:lnTo>
                    <a:lnTo>
                      <a:pt x="46" y="99"/>
                    </a:lnTo>
                    <a:lnTo>
                      <a:pt x="42" y="100"/>
                    </a:lnTo>
                    <a:lnTo>
                      <a:pt x="39" y="102"/>
                    </a:lnTo>
                    <a:lnTo>
                      <a:pt x="36" y="105"/>
                    </a:lnTo>
                    <a:lnTo>
                      <a:pt x="34" y="104"/>
                    </a:lnTo>
                    <a:lnTo>
                      <a:pt x="31" y="102"/>
                    </a:lnTo>
                    <a:lnTo>
                      <a:pt x="28" y="103"/>
                    </a:lnTo>
                    <a:lnTo>
                      <a:pt x="24" y="104"/>
                    </a:lnTo>
                    <a:lnTo>
                      <a:pt x="19" y="104"/>
                    </a:lnTo>
                    <a:lnTo>
                      <a:pt x="15" y="104"/>
                    </a:lnTo>
                    <a:lnTo>
                      <a:pt x="11" y="105"/>
                    </a:lnTo>
                    <a:lnTo>
                      <a:pt x="10" y="106"/>
                    </a:lnTo>
                    <a:lnTo>
                      <a:pt x="9" y="103"/>
                    </a:lnTo>
                    <a:lnTo>
                      <a:pt x="7" y="102"/>
                    </a:lnTo>
                    <a:lnTo>
                      <a:pt x="4" y="100"/>
                    </a:lnTo>
                    <a:lnTo>
                      <a:pt x="0" y="98"/>
                    </a:lnTo>
                    <a:lnTo>
                      <a:pt x="1" y="97"/>
                    </a:lnTo>
                    <a:lnTo>
                      <a:pt x="1" y="95"/>
                    </a:lnTo>
                    <a:lnTo>
                      <a:pt x="1" y="93"/>
                    </a:lnTo>
                    <a:lnTo>
                      <a:pt x="2" y="91"/>
                    </a:lnTo>
                    <a:lnTo>
                      <a:pt x="2" y="88"/>
                    </a:lnTo>
                    <a:lnTo>
                      <a:pt x="3" y="86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6" y="84"/>
                    </a:lnTo>
                    <a:lnTo>
                      <a:pt x="5" y="81"/>
                    </a:lnTo>
                    <a:lnTo>
                      <a:pt x="5" y="77"/>
                    </a:lnTo>
                    <a:lnTo>
                      <a:pt x="8" y="68"/>
                    </a:lnTo>
                    <a:lnTo>
                      <a:pt x="11" y="64"/>
                    </a:lnTo>
                    <a:lnTo>
                      <a:pt x="15" y="61"/>
                    </a:lnTo>
                    <a:lnTo>
                      <a:pt x="18" y="57"/>
                    </a:lnTo>
                    <a:lnTo>
                      <a:pt x="19" y="53"/>
                    </a:lnTo>
                    <a:lnTo>
                      <a:pt x="17" y="50"/>
                    </a:lnTo>
                    <a:lnTo>
                      <a:pt x="17" y="48"/>
                    </a:lnTo>
                    <a:lnTo>
                      <a:pt x="15" y="46"/>
                    </a:lnTo>
                    <a:lnTo>
                      <a:pt x="14" y="45"/>
                    </a:lnTo>
                    <a:lnTo>
                      <a:pt x="14" y="44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9" y="35"/>
                    </a:lnTo>
                    <a:lnTo>
                      <a:pt x="20" y="34"/>
                    </a:lnTo>
                    <a:lnTo>
                      <a:pt x="21" y="33"/>
                    </a:lnTo>
                    <a:lnTo>
                      <a:pt x="22" y="31"/>
                    </a:lnTo>
                    <a:lnTo>
                      <a:pt x="23" y="30"/>
                    </a:lnTo>
                    <a:lnTo>
                      <a:pt x="25" y="30"/>
                    </a:lnTo>
                    <a:lnTo>
                      <a:pt x="26" y="29"/>
                    </a:lnTo>
                    <a:lnTo>
                      <a:pt x="28" y="29"/>
                    </a:lnTo>
                    <a:lnTo>
                      <a:pt x="29" y="28"/>
                    </a:lnTo>
                    <a:lnTo>
                      <a:pt x="31" y="28"/>
                    </a:lnTo>
                    <a:lnTo>
                      <a:pt x="32" y="28"/>
                    </a:lnTo>
                    <a:lnTo>
                      <a:pt x="34" y="28"/>
                    </a:lnTo>
                    <a:lnTo>
                      <a:pt x="36" y="27"/>
                    </a:lnTo>
                    <a:lnTo>
                      <a:pt x="37" y="27"/>
                    </a:lnTo>
                    <a:lnTo>
                      <a:pt x="39" y="27"/>
                    </a:lnTo>
                    <a:lnTo>
                      <a:pt x="40" y="28"/>
                    </a:lnTo>
                    <a:lnTo>
                      <a:pt x="42" y="28"/>
                    </a:lnTo>
                    <a:lnTo>
                      <a:pt x="44" y="29"/>
                    </a:lnTo>
                    <a:lnTo>
                      <a:pt x="45" y="29"/>
                    </a:lnTo>
                    <a:lnTo>
                      <a:pt x="47" y="28"/>
                    </a:lnTo>
                    <a:lnTo>
                      <a:pt x="48" y="29"/>
                    </a:lnTo>
                    <a:lnTo>
                      <a:pt x="50" y="29"/>
                    </a:lnTo>
                    <a:lnTo>
                      <a:pt x="52" y="29"/>
                    </a:lnTo>
                    <a:lnTo>
                      <a:pt x="52" y="31"/>
                    </a:lnTo>
                    <a:lnTo>
                      <a:pt x="54" y="32"/>
                    </a:lnTo>
                    <a:lnTo>
                      <a:pt x="55" y="31"/>
                    </a:lnTo>
                    <a:lnTo>
                      <a:pt x="57" y="31"/>
                    </a:lnTo>
                    <a:lnTo>
                      <a:pt x="57" y="33"/>
                    </a:lnTo>
                    <a:lnTo>
                      <a:pt x="59" y="33"/>
                    </a:lnTo>
                    <a:lnTo>
                      <a:pt x="60" y="32"/>
                    </a:lnTo>
                    <a:lnTo>
                      <a:pt x="61" y="31"/>
                    </a:lnTo>
                    <a:lnTo>
                      <a:pt x="63" y="31"/>
                    </a:lnTo>
                    <a:lnTo>
                      <a:pt x="64" y="29"/>
                    </a:lnTo>
                    <a:lnTo>
                      <a:pt x="65" y="30"/>
                    </a:lnTo>
                    <a:lnTo>
                      <a:pt x="67" y="30"/>
                    </a:lnTo>
                    <a:lnTo>
                      <a:pt x="68" y="29"/>
                    </a:lnTo>
                    <a:lnTo>
                      <a:pt x="70" y="31"/>
                    </a:lnTo>
                    <a:lnTo>
                      <a:pt x="71" y="31"/>
                    </a:lnTo>
                    <a:lnTo>
                      <a:pt x="72" y="30"/>
                    </a:lnTo>
                    <a:lnTo>
                      <a:pt x="74" y="27"/>
                    </a:lnTo>
                    <a:lnTo>
                      <a:pt x="75" y="28"/>
                    </a:lnTo>
                    <a:lnTo>
                      <a:pt x="77" y="28"/>
                    </a:lnTo>
                    <a:lnTo>
                      <a:pt x="78" y="30"/>
                    </a:lnTo>
                    <a:lnTo>
                      <a:pt x="79" y="31"/>
                    </a:lnTo>
                    <a:lnTo>
                      <a:pt x="80" y="29"/>
                    </a:lnTo>
                    <a:lnTo>
                      <a:pt x="82" y="29"/>
                    </a:lnTo>
                    <a:lnTo>
                      <a:pt x="85" y="28"/>
                    </a:lnTo>
                    <a:lnTo>
                      <a:pt x="87" y="27"/>
                    </a:lnTo>
                    <a:lnTo>
                      <a:pt x="88" y="28"/>
                    </a:lnTo>
                    <a:lnTo>
                      <a:pt x="89" y="29"/>
                    </a:lnTo>
                    <a:lnTo>
                      <a:pt x="91" y="28"/>
                    </a:lnTo>
                    <a:lnTo>
                      <a:pt x="91" y="26"/>
                    </a:lnTo>
                    <a:lnTo>
                      <a:pt x="91" y="25"/>
                    </a:lnTo>
                    <a:lnTo>
                      <a:pt x="90" y="23"/>
                    </a:lnTo>
                    <a:lnTo>
                      <a:pt x="90" y="21"/>
                    </a:lnTo>
                    <a:lnTo>
                      <a:pt x="90" y="20"/>
                    </a:lnTo>
                    <a:lnTo>
                      <a:pt x="90" y="18"/>
                    </a:lnTo>
                    <a:lnTo>
                      <a:pt x="91" y="16"/>
                    </a:lnTo>
                    <a:lnTo>
                      <a:pt x="92" y="15"/>
                    </a:lnTo>
                    <a:lnTo>
                      <a:pt x="93" y="13"/>
                    </a:lnTo>
                    <a:lnTo>
                      <a:pt x="94" y="12"/>
                    </a:lnTo>
                    <a:lnTo>
                      <a:pt x="96" y="12"/>
                    </a:lnTo>
                    <a:lnTo>
                      <a:pt x="97" y="11"/>
                    </a:lnTo>
                    <a:lnTo>
                      <a:pt x="99" y="11"/>
                    </a:lnTo>
                    <a:lnTo>
                      <a:pt x="100" y="10"/>
                    </a:lnTo>
                    <a:lnTo>
                      <a:pt x="101" y="10"/>
                    </a:lnTo>
                    <a:lnTo>
                      <a:pt x="101" y="10"/>
                    </a:lnTo>
                    <a:lnTo>
                      <a:pt x="102" y="10"/>
                    </a:lnTo>
                    <a:lnTo>
                      <a:pt x="104" y="11"/>
                    </a:lnTo>
                    <a:lnTo>
                      <a:pt x="105" y="9"/>
                    </a:lnTo>
                    <a:lnTo>
                      <a:pt x="106" y="8"/>
                    </a:lnTo>
                    <a:lnTo>
                      <a:pt x="106" y="6"/>
                    </a:lnTo>
                    <a:lnTo>
                      <a:pt x="107" y="5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3" y="3"/>
                    </a:lnTo>
                    <a:lnTo>
                      <a:pt x="115" y="2"/>
                    </a:lnTo>
                    <a:lnTo>
                      <a:pt x="116" y="2"/>
                    </a:lnTo>
                    <a:lnTo>
                      <a:pt x="118" y="2"/>
                    </a:lnTo>
                    <a:lnTo>
                      <a:pt x="119" y="1"/>
                    </a:lnTo>
                    <a:lnTo>
                      <a:pt x="121" y="0"/>
                    </a:lnTo>
                    <a:lnTo>
                      <a:pt x="124" y="1"/>
                    </a:lnTo>
                    <a:lnTo>
                      <a:pt x="125" y="3"/>
                    </a:lnTo>
                    <a:lnTo>
                      <a:pt x="125" y="4"/>
                    </a:lnTo>
                    <a:lnTo>
                      <a:pt x="130" y="7"/>
                    </a:lnTo>
                    <a:lnTo>
                      <a:pt x="130" y="9"/>
                    </a:lnTo>
                    <a:lnTo>
                      <a:pt x="129" y="10"/>
                    </a:lnTo>
                    <a:lnTo>
                      <a:pt x="128" y="11"/>
                    </a:lnTo>
                    <a:lnTo>
                      <a:pt x="129" y="12"/>
                    </a:lnTo>
                    <a:lnTo>
                      <a:pt x="131" y="17"/>
                    </a:lnTo>
                    <a:lnTo>
                      <a:pt x="132" y="18"/>
                    </a:lnTo>
                    <a:lnTo>
                      <a:pt x="137" y="18"/>
                    </a:lnTo>
                    <a:lnTo>
                      <a:pt x="139" y="16"/>
                    </a:lnTo>
                    <a:lnTo>
                      <a:pt x="140" y="16"/>
                    </a:lnTo>
                    <a:lnTo>
                      <a:pt x="141" y="17"/>
                    </a:lnTo>
                    <a:lnTo>
                      <a:pt x="143" y="18"/>
                    </a:lnTo>
                    <a:lnTo>
                      <a:pt x="144" y="19"/>
                    </a:lnTo>
                    <a:lnTo>
                      <a:pt x="147" y="25"/>
                    </a:lnTo>
                    <a:lnTo>
                      <a:pt x="147" y="26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8" y="111"/>
                    </a:lnTo>
                    <a:close/>
                    <a:moveTo>
                      <a:pt x="148" y="131"/>
                    </a:moveTo>
                    <a:lnTo>
                      <a:pt x="148" y="131"/>
                    </a:lnTo>
                    <a:lnTo>
                      <a:pt x="147" y="132"/>
                    </a:lnTo>
                    <a:lnTo>
                      <a:pt x="145" y="131"/>
                    </a:lnTo>
                    <a:lnTo>
                      <a:pt x="142" y="130"/>
                    </a:lnTo>
                    <a:lnTo>
                      <a:pt x="140" y="130"/>
                    </a:lnTo>
                    <a:lnTo>
                      <a:pt x="138" y="131"/>
                    </a:lnTo>
                    <a:lnTo>
                      <a:pt x="137" y="130"/>
                    </a:lnTo>
                    <a:lnTo>
                      <a:pt x="138" y="128"/>
                    </a:lnTo>
                    <a:lnTo>
                      <a:pt x="140" y="127"/>
                    </a:lnTo>
                    <a:lnTo>
                      <a:pt x="141" y="125"/>
                    </a:lnTo>
                    <a:lnTo>
                      <a:pt x="142" y="123"/>
                    </a:lnTo>
                    <a:lnTo>
                      <a:pt x="144" y="121"/>
                    </a:lnTo>
                    <a:lnTo>
                      <a:pt x="145" y="120"/>
                    </a:lnTo>
                    <a:lnTo>
                      <a:pt x="147" y="118"/>
                    </a:lnTo>
                    <a:lnTo>
                      <a:pt x="148" y="117"/>
                    </a:lnTo>
                    <a:lnTo>
                      <a:pt x="148" y="13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7" name="Freeform 113"/>
              <p:cNvSpPr>
                <a:spLocks/>
              </p:cNvSpPr>
              <p:nvPr/>
            </p:nvSpPr>
            <p:spPr bwMode="auto">
              <a:xfrm>
                <a:off x="5426738" y="2097088"/>
                <a:ext cx="687733" cy="916977"/>
              </a:xfrm>
              <a:custGeom>
                <a:avLst/>
                <a:gdLst/>
                <a:ahLst/>
                <a:cxnLst>
                  <a:cxn ang="0">
                    <a:pos x="63" y="7"/>
                  </a:cxn>
                  <a:cxn ang="0">
                    <a:pos x="69" y="21"/>
                  </a:cxn>
                  <a:cxn ang="0">
                    <a:pos x="72" y="36"/>
                  </a:cxn>
                  <a:cxn ang="0">
                    <a:pos x="82" y="45"/>
                  </a:cxn>
                  <a:cxn ang="0">
                    <a:pos x="84" y="59"/>
                  </a:cxn>
                  <a:cxn ang="0">
                    <a:pos x="77" y="75"/>
                  </a:cxn>
                  <a:cxn ang="0">
                    <a:pos x="67" y="94"/>
                  </a:cxn>
                  <a:cxn ang="0">
                    <a:pos x="61" y="101"/>
                  </a:cxn>
                  <a:cxn ang="0">
                    <a:pos x="58" y="101"/>
                  </a:cxn>
                  <a:cxn ang="0">
                    <a:pos x="53" y="103"/>
                  </a:cxn>
                  <a:cxn ang="0">
                    <a:pos x="48" y="105"/>
                  </a:cxn>
                  <a:cxn ang="0">
                    <a:pos x="47" y="106"/>
                  </a:cxn>
                  <a:cxn ang="0">
                    <a:pos x="43" y="106"/>
                  </a:cxn>
                  <a:cxn ang="0">
                    <a:pos x="41" y="109"/>
                  </a:cxn>
                  <a:cxn ang="0">
                    <a:pos x="38" y="111"/>
                  </a:cxn>
                  <a:cxn ang="0">
                    <a:pos x="35" y="114"/>
                  </a:cxn>
                  <a:cxn ang="0">
                    <a:pos x="33" y="114"/>
                  </a:cxn>
                  <a:cxn ang="0">
                    <a:pos x="28" y="117"/>
                  </a:cxn>
                  <a:cxn ang="0">
                    <a:pos x="26" y="116"/>
                  </a:cxn>
                  <a:cxn ang="0">
                    <a:pos x="24" y="119"/>
                  </a:cxn>
                  <a:cxn ang="0">
                    <a:pos x="23" y="119"/>
                  </a:cxn>
                  <a:cxn ang="0">
                    <a:pos x="22" y="116"/>
                  </a:cxn>
                  <a:cxn ang="0">
                    <a:pos x="20" y="112"/>
                  </a:cxn>
                  <a:cxn ang="0">
                    <a:pos x="17" y="112"/>
                  </a:cxn>
                  <a:cxn ang="0">
                    <a:pos x="16" y="110"/>
                  </a:cxn>
                  <a:cxn ang="0">
                    <a:pos x="10" y="107"/>
                  </a:cxn>
                  <a:cxn ang="0">
                    <a:pos x="7" y="106"/>
                  </a:cxn>
                  <a:cxn ang="0">
                    <a:pos x="7" y="104"/>
                  </a:cxn>
                  <a:cxn ang="0">
                    <a:pos x="5" y="103"/>
                  </a:cxn>
                  <a:cxn ang="0">
                    <a:pos x="5" y="100"/>
                  </a:cxn>
                  <a:cxn ang="0">
                    <a:pos x="6" y="96"/>
                  </a:cxn>
                  <a:cxn ang="0">
                    <a:pos x="6" y="92"/>
                  </a:cxn>
                  <a:cxn ang="0">
                    <a:pos x="6" y="89"/>
                  </a:cxn>
                  <a:cxn ang="0">
                    <a:pos x="8" y="89"/>
                  </a:cxn>
                  <a:cxn ang="0">
                    <a:pos x="5" y="86"/>
                  </a:cxn>
                  <a:cxn ang="0">
                    <a:pos x="4" y="82"/>
                  </a:cxn>
                  <a:cxn ang="0">
                    <a:pos x="3" y="76"/>
                  </a:cxn>
                  <a:cxn ang="0">
                    <a:pos x="1" y="72"/>
                  </a:cxn>
                  <a:cxn ang="0">
                    <a:pos x="1" y="64"/>
                  </a:cxn>
                  <a:cxn ang="0">
                    <a:pos x="3" y="62"/>
                  </a:cxn>
                  <a:cxn ang="0">
                    <a:pos x="5" y="61"/>
                  </a:cxn>
                  <a:cxn ang="0">
                    <a:pos x="5" y="57"/>
                  </a:cxn>
                  <a:cxn ang="0">
                    <a:pos x="10" y="56"/>
                  </a:cxn>
                  <a:cxn ang="0">
                    <a:pos x="12" y="52"/>
                  </a:cxn>
                  <a:cxn ang="0">
                    <a:pos x="16" y="45"/>
                  </a:cxn>
                  <a:cxn ang="0">
                    <a:pos x="21" y="36"/>
                  </a:cxn>
                  <a:cxn ang="0">
                    <a:pos x="25" y="26"/>
                  </a:cxn>
                  <a:cxn ang="0">
                    <a:pos x="28" y="23"/>
                  </a:cxn>
                  <a:cxn ang="0">
                    <a:pos x="30" y="22"/>
                  </a:cxn>
                  <a:cxn ang="0">
                    <a:pos x="30" y="19"/>
                  </a:cxn>
                  <a:cxn ang="0">
                    <a:pos x="30" y="16"/>
                  </a:cxn>
                  <a:cxn ang="0">
                    <a:pos x="29" y="12"/>
                  </a:cxn>
                  <a:cxn ang="0">
                    <a:pos x="27" y="10"/>
                  </a:cxn>
                  <a:cxn ang="0">
                    <a:pos x="23" y="7"/>
                  </a:cxn>
                  <a:cxn ang="0">
                    <a:pos x="21" y="5"/>
                  </a:cxn>
                  <a:cxn ang="0">
                    <a:pos x="19" y="4"/>
                  </a:cxn>
                  <a:cxn ang="0">
                    <a:pos x="16" y="0"/>
                  </a:cxn>
                </a:cxnLst>
                <a:rect l="0" t="0" r="r" b="b"/>
                <a:pathLst>
                  <a:path w="85" h="120">
                    <a:moveTo>
                      <a:pt x="62" y="0"/>
                    </a:moveTo>
                    <a:lnTo>
                      <a:pt x="62" y="2"/>
                    </a:lnTo>
                    <a:lnTo>
                      <a:pt x="63" y="7"/>
                    </a:lnTo>
                    <a:lnTo>
                      <a:pt x="64" y="13"/>
                    </a:lnTo>
                    <a:lnTo>
                      <a:pt x="67" y="16"/>
                    </a:lnTo>
                    <a:lnTo>
                      <a:pt x="69" y="21"/>
                    </a:lnTo>
                    <a:lnTo>
                      <a:pt x="73" y="25"/>
                    </a:lnTo>
                    <a:lnTo>
                      <a:pt x="73" y="31"/>
                    </a:lnTo>
                    <a:lnTo>
                      <a:pt x="72" y="36"/>
                    </a:lnTo>
                    <a:lnTo>
                      <a:pt x="75" y="40"/>
                    </a:lnTo>
                    <a:lnTo>
                      <a:pt x="79" y="42"/>
                    </a:lnTo>
                    <a:lnTo>
                      <a:pt x="82" y="45"/>
                    </a:lnTo>
                    <a:lnTo>
                      <a:pt x="84" y="47"/>
                    </a:lnTo>
                    <a:lnTo>
                      <a:pt x="85" y="53"/>
                    </a:lnTo>
                    <a:lnTo>
                      <a:pt x="84" y="59"/>
                    </a:lnTo>
                    <a:lnTo>
                      <a:pt x="81" y="67"/>
                    </a:lnTo>
                    <a:lnTo>
                      <a:pt x="79" y="71"/>
                    </a:lnTo>
                    <a:lnTo>
                      <a:pt x="77" y="75"/>
                    </a:lnTo>
                    <a:lnTo>
                      <a:pt x="75" y="80"/>
                    </a:lnTo>
                    <a:lnTo>
                      <a:pt x="73" y="84"/>
                    </a:lnTo>
                    <a:lnTo>
                      <a:pt x="67" y="94"/>
                    </a:lnTo>
                    <a:lnTo>
                      <a:pt x="64" y="98"/>
                    </a:lnTo>
                    <a:lnTo>
                      <a:pt x="62" y="100"/>
                    </a:lnTo>
                    <a:lnTo>
                      <a:pt x="61" y="101"/>
                    </a:lnTo>
                    <a:lnTo>
                      <a:pt x="61" y="101"/>
                    </a:lnTo>
                    <a:lnTo>
                      <a:pt x="60" y="101"/>
                    </a:lnTo>
                    <a:lnTo>
                      <a:pt x="58" y="101"/>
                    </a:lnTo>
                    <a:lnTo>
                      <a:pt x="56" y="101"/>
                    </a:lnTo>
                    <a:lnTo>
                      <a:pt x="54" y="102"/>
                    </a:lnTo>
                    <a:lnTo>
                      <a:pt x="53" y="103"/>
                    </a:lnTo>
                    <a:lnTo>
                      <a:pt x="50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5"/>
                    </a:lnTo>
                    <a:lnTo>
                      <a:pt x="47" y="106"/>
                    </a:lnTo>
                    <a:lnTo>
                      <a:pt x="47" y="107"/>
                    </a:lnTo>
                    <a:lnTo>
                      <a:pt x="44" y="108"/>
                    </a:lnTo>
                    <a:lnTo>
                      <a:pt x="43" y="106"/>
                    </a:lnTo>
                    <a:lnTo>
                      <a:pt x="43" y="108"/>
                    </a:lnTo>
                    <a:lnTo>
                      <a:pt x="43" y="109"/>
                    </a:lnTo>
                    <a:lnTo>
                      <a:pt x="41" y="109"/>
                    </a:lnTo>
                    <a:lnTo>
                      <a:pt x="40" y="110"/>
                    </a:lnTo>
                    <a:lnTo>
                      <a:pt x="39" y="111"/>
                    </a:lnTo>
                    <a:lnTo>
                      <a:pt x="38" y="111"/>
                    </a:lnTo>
                    <a:lnTo>
                      <a:pt x="37" y="112"/>
                    </a:lnTo>
                    <a:lnTo>
                      <a:pt x="35" y="113"/>
                    </a:lnTo>
                    <a:lnTo>
                      <a:pt x="35" y="114"/>
                    </a:lnTo>
                    <a:lnTo>
                      <a:pt x="34" y="115"/>
                    </a:lnTo>
                    <a:lnTo>
                      <a:pt x="34" y="115"/>
                    </a:lnTo>
                    <a:lnTo>
                      <a:pt x="33" y="114"/>
                    </a:lnTo>
                    <a:lnTo>
                      <a:pt x="32" y="115"/>
                    </a:lnTo>
                    <a:lnTo>
                      <a:pt x="30" y="115"/>
                    </a:lnTo>
                    <a:lnTo>
                      <a:pt x="28" y="117"/>
                    </a:lnTo>
                    <a:lnTo>
                      <a:pt x="27" y="118"/>
                    </a:lnTo>
                    <a:lnTo>
                      <a:pt x="26" y="118"/>
                    </a:lnTo>
                    <a:lnTo>
                      <a:pt x="26" y="116"/>
                    </a:lnTo>
                    <a:lnTo>
                      <a:pt x="25" y="116"/>
                    </a:lnTo>
                    <a:lnTo>
                      <a:pt x="25" y="117"/>
                    </a:lnTo>
                    <a:lnTo>
                      <a:pt x="24" y="119"/>
                    </a:lnTo>
                    <a:lnTo>
                      <a:pt x="23" y="120"/>
                    </a:lnTo>
                    <a:lnTo>
                      <a:pt x="22" y="120"/>
                    </a:lnTo>
                    <a:lnTo>
                      <a:pt x="23" y="119"/>
                    </a:lnTo>
                    <a:lnTo>
                      <a:pt x="24" y="118"/>
                    </a:lnTo>
                    <a:lnTo>
                      <a:pt x="22" y="117"/>
                    </a:lnTo>
                    <a:lnTo>
                      <a:pt x="22" y="116"/>
                    </a:lnTo>
                    <a:lnTo>
                      <a:pt x="21" y="115"/>
                    </a:lnTo>
                    <a:lnTo>
                      <a:pt x="20" y="114"/>
                    </a:lnTo>
                    <a:lnTo>
                      <a:pt x="20" y="112"/>
                    </a:lnTo>
                    <a:lnTo>
                      <a:pt x="20" y="111"/>
                    </a:lnTo>
                    <a:lnTo>
                      <a:pt x="18" y="112"/>
                    </a:lnTo>
                    <a:lnTo>
                      <a:pt x="17" y="112"/>
                    </a:lnTo>
                    <a:lnTo>
                      <a:pt x="16" y="112"/>
                    </a:lnTo>
                    <a:lnTo>
                      <a:pt x="17" y="110"/>
                    </a:lnTo>
                    <a:lnTo>
                      <a:pt x="16" y="110"/>
                    </a:lnTo>
                    <a:lnTo>
                      <a:pt x="13" y="109"/>
                    </a:lnTo>
                    <a:lnTo>
                      <a:pt x="11" y="108"/>
                    </a:lnTo>
                    <a:lnTo>
                      <a:pt x="10" y="107"/>
                    </a:lnTo>
                    <a:lnTo>
                      <a:pt x="9" y="107"/>
                    </a:lnTo>
                    <a:lnTo>
                      <a:pt x="9" y="106"/>
                    </a:lnTo>
                    <a:lnTo>
                      <a:pt x="7" y="106"/>
                    </a:lnTo>
                    <a:lnTo>
                      <a:pt x="6" y="105"/>
                    </a:lnTo>
                    <a:lnTo>
                      <a:pt x="7" y="105"/>
                    </a:lnTo>
                    <a:lnTo>
                      <a:pt x="7" y="104"/>
                    </a:lnTo>
                    <a:lnTo>
                      <a:pt x="7" y="104"/>
                    </a:lnTo>
                    <a:lnTo>
                      <a:pt x="6" y="104"/>
                    </a:lnTo>
                    <a:lnTo>
                      <a:pt x="5" y="103"/>
                    </a:lnTo>
                    <a:lnTo>
                      <a:pt x="6" y="102"/>
                    </a:lnTo>
                    <a:lnTo>
                      <a:pt x="5" y="101"/>
                    </a:lnTo>
                    <a:lnTo>
                      <a:pt x="5" y="100"/>
                    </a:lnTo>
                    <a:lnTo>
                      <a:pt x="5" y="98"/>
                    </a:lnTo>
                    <a:lnTo>
                      <a:pt x="6" y="98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6" y="93"/>
                    </a:lnTo>
                    <a:lnTo>
                      <a:pt x="6" y="92"/>
                    </a:lnTo>
                    <a:lnTo>
                      <a:pt x="6" y="91"/>
                    </a:lnTo>
                    <a:lnTo>
                      <a:pt x="6" y="90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90"/>
                    </a:lnTo>
                    <a:lnTo>
                      <a:pt x="8" y="89"/>
                    </a:lnTo>
                    <a:lnTo>
                      <a:pt x="7" y="89"/>
                    </a:lnTo>
                    <a:lnTo>
                      <a:pt x="6" y="87"/>
                    </a:lnTo>
                    <a:lnTo>
                      <a:pt x="5" y="86"/>
                    </a:lnTo>
                    <a:lnTo>
                      <a:pt x="5" y="85"/>
                    </a:lnTo>
                    <a:lnTo>
                      <a:pt x="5" y="83"/>
                    </a:lnTo>
                    <a:lnTo>
                      <a:pt x="4" y="82"/>
                    </a:lnTo>
                    <a:lnTo>
                      <a:pt x="3" y="80"/>
                    </a:lnTo>
                    <a:lnTo>
                      <a:pt x="3" y="78"/>
                    </a:lnTo>
                    <a:lnTo>
                      <a:pt x="3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1" y="72"/>
                    </a:lnTo>
                    <a:lnTo>
                      <a:pt x="0" y="68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2" y="64"/>
                    </a:lnTo>
                    <a:lnTo>
                      <a:pt x="3" y="64"/>
                    </a:lnTo>
                    <a:lnTo>
                      <a:pt x="3" y="62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5" y="61"/>
                    </a:lnTo>
                    <a:lnTo>
                      <a:pt x="6" y="60"/>
                    </a:lnTo>
                    <a:lnTo>
                      <a:pt x="5" y="59"/>
                    </a:lnTo>
                    <a:lnTo>
                      <a:pt x="5" y="57"/>
                    </a:lnTo>
                    <a:lnTo>
                      <a:pt x="7" y="57"/>
                    </a:lnTo>
                    <a:lnTo>
                      <a:pt x="8" y="57"/>
                    </a:lnTo>
                    <a:lnTo>
                      <a:pt x="10" y="56"/>
                    </a:lnTo>
                    <a:lnTo>
                      <a:pt x="11" y="55"/>
                    </a:lnTo>
                    <a:lnTo>
                      <a:pt x="11" y="54"/>
                    </a:lnTo>
                    <a:lnTo>
                      <a:pt x="12" y="52"/>
                    </a:lnTo>
                    <a:lnTo>
                      <a:pt x="14" y="51"/>
                    </a:lnTo>
                    <a:lnTo>
                      <a:pt x="15" y="47"/>
                    </a:lnTo>
                    <a:lnTo>
                      <a:pt x="16" y="45"/>
                    </a:lnTo>
                    <a:lnTo>
                      <a:pt x="18" y="41"/>
                    </a:lnTo>
                    <a:lnTo>
                      <a:pt x="19" y="39"/>
                    </a:lnTo>
                    <a:lnTo>
                      <a:pt x="21" y="36"/>
                    </a:lnTo>
                    <a:lnTo>
                      <a:pt x="23" y="32"/>
                    </a:lnTo>
                    <a:lnTo>
                      <a:pt x="25" y="29"/>
                    </a:lnTo>
                    <a:lnTo>
                      <a:pt x="25" y="26"/>
                    </a:lnTo>
                    <a:lnTo>
                      <a:pt x="26" y="24"/>
                    </a:lnTo>
                    <a:lnTo>
                      <a:pt x="27" y="23"/>
                    </a:lnTo>
                    <a:lnTo>
                      <a:pt x="28" y="23"/>
                    </a:lnTo>
                    <a:lnTo>
                      <a:pt x="29" y="22"/>
                    </a:lnTo>
                    <a:lnTo>
                      <a:pt x="31" y="23"/>
                    </a:lnTo>
                    <a:lnTo>
                      <a:pt x="30" y="22"/>
                    </a:lnTo>
                    <a:lnTo>
                      <a:pt x="30" y="20"/>
                    </a:lnTo>
                    <a:lnTo>
                      <a:pt x="32" y="20"/>
                    </a:lnTo>
                    <a:lnTo>
                      <a:pt x="30" y="19"/>
                    </a:lnTo>
                    <a:lnTo>
                      <a:pt x="30" y="18"/>
                    </a:lnTo>
                    <a:lnTo>
                      <a:pt x="30" y="17"/>
                    </a:lnTo>
                    <a:lnTo>
                      <a:pt x="30" y="16"/>
                    </a:lnTo>
                    <a:lnTo>
                      <a:pt x="29" y="15"/>
                    </a:lnTo>
                    <a:lnTo>
                      <a:pt x="29" y="13"/>
                    </a:lnTo>
                    <a:lnTo>
                      <a:pt x="29" y="12"/>
                    </a:lnTo>
                    <a:lnTo>
                      <a:pt x="29" y="11"/>
                    </a:lnTo>
                    <a:lnTo>
                      <a:pt x="28" y="10"/>
                    </a:lnTo>
                    <a:lnTo>
                      <a:pt x="27" y="10"/>
                    </a:lnTo>
                    <a:lnTo>
                      <a:pt x="26" y="8"/>
                    </a:lnTo>
                    <a:lnTo>
                      <a:pt x="25" y="8"/>
                    </a:lnTo>
                    <a:lnTo>
                      <a:pt x="23" y="7"/>
                    </a:lnTo>
                    <a:lnTo>
                      <a:pt x="22" y="5"/>
                    </a:lnTo>
                    <a:lnTo>
                      <a:pt x="21" y="6"/>
                    </a:lnTo>
                    <a:lnTo>
                      <a:pt x="21" y="5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6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08" name="Freeform 114"/>
              <p:cNvSpPr>
                <a:spLocks/>
              </p:cNvSpPr>
              <p:nvPr/>
            </p:nvSpPr>
            <p:spPr bwMode="auto">
              <a:xfrm>
                <a:off x="4323544" y="2097088"/>
                <a:ext cx="728487" cy="1192070"/>
              </a:xfrm>
              <a:custGeom>
                <a:avLst/>
                <a:gdLst/>
                <a:ahLst/>
                <a:cxnLst>
                  <a:cxn ang="0">
                    <a:pos x="32" y="146"/>
                  </a:cxn>
                  <a:cxn ang="0">
                    <a:pos x="4" y="148"/>
                  </a:cxn>
                  <a:cxn ang="0">
                    <a:pos x="8" y="129"/>
                  </a:cxn>
                  <a:cxn ang="0">
                    <a:pos x="0" y="125"/>
                  </a:cxn>
                  <a:cxn ang="0">
                    <a:pos x="10" y="114"/>
                  </a:cxn>
                  <a:cxn ang="0">
                    <a:pos x="14" y="111"/>
                  </a:cxn>
                  <a:cxn ang="0">
                    <a:pos x="16" y="107"/>
                  </a:cxn>
                  <a:cxn ang="0">
                    <a:pos x="8" y="112"/>
                  </a:cxn>
                  <a:cxn ang="0">
                    <a:pos x="3" y="117"/>
                  </a:cxn>
                  <a:cxn ang="0">
                    <a:pos x="4" y="112"/>
                  </a:cxn>
                  <a:cxn ang="0">
                    <a:pos x="1" y="110"/>
                  </a:cxn>
                  <a:cxn ang="0">
                    <a:pos x="6" y="103"/>
                  </a:cxn>
                  <a:cxn ang="0">
                    <a:pos x="1" y="101"/>
                  </a:cxn>
                  <a:cxn ang="0">
                    <a:pos x="16" y="96"/>
                  </a:cxn>
                  <a:cxn ang="0">
                    <a:pos x="20" y="100"/>
                  </a:cxn>
                  <a:cxn ang="0">
                    <a:pos x="24" y="94"/>
                  </a:cxn>
                  <a:cxn ang="0">
                    <a:pos x="24" y="89"/>
                  </a:cxn>
                  <a:cxn ang="0">
                    <a:pos x="18" y="95"/>
                  </a:cxn>
                  <a:cxn ang="0">
                    <a:pos x="15" y="90"/>
                  </a:cxn>
                  <a:cxn ang="0">
                    <a:pos x="3" y="94"/>
                  </a:cxn>
                  <a:cxn ang="0">
                    <a:pos x="7" y="80"/>
                  </a:cxn>
                  <a:cxn ang="0">
                    <a:pos x="15" y="80"/>
                  </a:cxn>
                  <a:cxn ang="0">
                    <a:pos x="10" y="80"/>
                  </a:cxn>
                  <a:cxn ang="0">
                    <a:pos x="13" y="75"/>
                  </a:cxn>
                  <a:cxn ang="0">
                    <a:pos x="22" y="63"/>
                  </a:cxn>
                  <a:cxn ang="0">
                    <a:pos x="46" y="50"/>
                  </a:cxn>
                  <a:cxn ang="0">
                    <a:pos x="49" y="53"/>
                  </a:cxn>
                  <a:cxn ang="0">
                    <a:pos x="53" y="51"/>
                  </a:cxn>
                  <a:cxn ang="0">
                    <a:pos x="59" y="46"/>
                  </a:cxn>
                  <a:cxn ang="0">
                    <a:pos x="48" y="48"/>
                  </a:cxn>
                  <a:cxn ang="0">
                    <a:pos x="59" y="35"/>
                  </a:cxn>
                  <a:cxn ang="0">
                    <a:pos x="65" y="22"/>
                  </a:cxn>
                  <a:cxn ang="0">
                    <a:pos x="68" y="15"/>
                  </a:cxn>
                  <a:cxn ang="0">
                    <a:pos x="71" y="8"/>
                  </a:cxn>
                  <a:cxn ang="0">
                    <a:pos x="70" y="7"/>
                  </a:cxn>
                  <a:cxn ang="0">
                    <a:pos x="77" y="0"/>
                  </a:cxn>
                  <a:cxn ang="0">
                    <a:pos x="86" y="5"/>
                  </a:cxn>
                  <a:cxn ang="0">
                    <a:pos x="80" y="36"/>
                  </a:cxn>
                  <a:cxn ang="0">
                    <a:pos x="72" y="44"/>
                  </a:cxn>
                  <a:cxn ang="0">
                    <a:pos x="65" y="61"/>
                  </a:cxn>
                  <a:cxn ang="0">
                    <a:pos x="64" y="87"/>
                  </a:cxn>
                  <a:cxn ang="0">
                    <a:pos x="65" y="109"/>
                  </a:cxn>
                  <a:cxn ang="0">
                    <a:pos x="57" y="128"/>
                  </a:cxn>
                  <a:cxn ang="0">
                    <a:pos x="53" y="138"/>
                  </a:cxn>
                  <a:cxn ang="0">
                    <a:pos x="48" y="125"/>
                  </a:cxn>
                  <a:cxn ang="0">
                    <a:pos x="47" y="123"/>
                  </a:cxn>
                  <a:cxn ang="0">
                    <a:pos x="46" y="129"/>
                  </a:cxn>
                  <a:cxn ang="0">
                    <a:pos x="45" y="128"/>
                  </a:cxn>
                </a:cxnLst>
                <a:rect l="0" t="0" r="r" b="b"/>
                <a:pathLst>
                  <a:path w="90" h="156">
                    <a:moveTo>
                      <a:pt x="44" y="135"/>
                    </a:moveTo>
                    <a:lnTo>
                      <a:pt x="43" y="138"/>
                    </a:lnTo>
                    <a:lnTo>
                      <a:pt x="40" y="139"/>
                    </a:lnTo>
                    <a:lnTo>
                      <a:pt x="32" y="146"/>
                    </a:lnTo>
                    <a:lnTo>
                      <a:pt x="27" y="152"/>
                    </a:lnTo>
                    <a:lnTo>
                      <a:pt x="19" y="156"/>
                    </a:lnTo>
                    <a:lnTo>
                      <a:pt x="11" y="154"/>
                    </a:lnTo>
                    <a:lnTo>
                      <a:pt x="4" y="148"/>
                    </a:lnTo>
                    <a:lnTo>
                      <a:pt x="0" y="140"/>
                    </a:lnTo>
                    <a:lnTo>
                      <a:pt x="2" y="135"/>
                    </a:lnTo>
                    <a:lnTo>
                      <a:pt x="4" y="135"/>
                    </a:lnTo>
                    <a:lnTo>
                      <a:pt x="8" y="129"/>
                    </a:lnTo>
                    <a:lnTo>
                      <a:pt x="7" y="127"/>
                    </a:lnTo>
                    <a:lnTo>
                      <a:pt x="4" y="128"/>
                    </a:lnTo>
                    <a:lnTo>
                      <a:pt x="0" y="129"/>
                    </a:lnTo>
                    <a:lnTo>
                      <a:pt x="0" y="125"/>
                    </a:lnTo>
                    <a:lnTo>
                      <a:pt x="4" y="122"/>
                    </a:lnTo>
                    <a:lnTo>
                      <a:pt x="5" y="119"/>
                    </a:lnTo>
                    <a:lnTo>
                      <a:pt x="9" y="115"/>
                    </a:lnTo>
                    <a:lnTo>
                      <a:pt x="10" y="114"/>
                    </a:lnTo>
                    <a:lnTo>
                      <a:pt x="10" y="112"/>
                    </a:lnTo>
                    <a:lnTo>
                      <a:pt x="13" y="108"/>
                    </a:lnTo>
                    <a:lnTo>
                      <a:pt x="14" y="109"/>
                    </a:lnTo>
                    <a:lnTo>
                      <a:pt x="14" y="111"/>
                    </a:lnTo>
                    <a:lnTo>
                      <a:pt x="14" y="110"/>
                    </a:lnTo>
                    <a:lnTo>
                      <a:pt x="15" y="108"/>
                    </a:lnTo>
                    <a:lnTo>
                      <a:pt x="17" y="107"/>
                    </a:lnTo>
                    <a:lnTo>
                      <a:pt x="16" y="107"/>
                    </a:lnTo>
                    <a:lnTo>
                      <a:pt x="14" y="107"/>
                    </a:lnTo>
                    <a:lnTo>
                      <a:pt x="13" y="105"/>
                    </a:lnTo>
                    <a:lnTo>
                      <a:pt x="12" y="107"/>
                    </a:lnTo>
                    <a:lnTo>
                      <a:pt x="8" y="112"/>
                    </a:lnTo>
                    <a:lnTo>
                      <a:pt x="6" y="112"/>
                    </a:lnTo>
                    <a:lnTo>
                      <a:pt x="6" y="114"/>
                    </a:lnTo>
                    <a:lnTo>
                      <a:pt x="5" y="116"/>
                    </a:lnTo>
                    <a:lnTo>
                      <a:pt x="3" y="117"/>
                    </a:lnTo>
                    <a:lnTo>
                      <a:pt x="2" y="116"/>
                    </a:lnTo>
                    <a:lnTo>
                      <a:pt x="4" y="115"/>
                    </a:lnTo>
                    <a:lnTo>
                      <a:pt x="5" y="115"/>
                    </a:lnTo>
                    <a:lnTo>
                      <a:pt x="4" y="112"/>
                    </a:lnTo>
                    <a:lnTo>
                      <a:pt x="4" y="110"/>
                    </a:lnTo>
                    <a:lnTo>
                      <a:pt x="3" y="112"/>
                    </a:lnTo>
                    <a:lnTo>
                      <a:pt x="2" y="112"/>
                    </a:lnTo>
                    <a:lnTo>
                      <a:pt x="1" y="110"/>
                    </a:lnTo>
                    <a:lnTo>
                      <a:pt x="1" y="109"/>
                    </a:lnTo>
                    <a:lnTo>
                      <a:pt x="4" y="107"/>
                    </a:lnTo>
                    <a:lnTo>
                      <a:pt x="3" y="106"/>
                    </a:lnTo>
                    <a:lnTo>
                      <a:pt x="6" y="103"/>
                    </a:lnTo>
                    <a:lnTo>
                      <a:pt x="5" y="103"/>
                    </a:lnTo>
                    <a:lnTo>
                      <a:pt x="3" y="105"/>
                    </a:lnTo>
                    <a:lnTo>
                      <a:pt x="2" y="104"/>
                    </a:lnTo>
                    <a:lnTo>
                      <a:pt x="1" y="101"/>
                    </a:lnTo>
                    <a:lnTo>
                      <a:pt x="3" y="95"/>
                    </a:lnTo>
                    <a:lnTo>
                      <a:pt x="6" y="96"/>
                    </a:lnTo>
                    <a:lnTo>
                      <a:pt x="7" y="95"/>
                    </a:lnTo>
                    <a:lnTo>
                      <a:pt x="16" y="96"/>
                    </a:lnTo>
                    <a:lnTo>
                      <a:pt x="18" y="99"/>
                    </a:lnTo>
                    <a:lnTo>
                      <a:pt x="17" y="101"/>
                    </a:lnTo>
                    <a:lnTo>
                      <a:pt x="19" y="100"/>
                    </a:lnTo>
                    <a:lnTo>
                      <a:pt x="20" y="100"/>
                    </a:lnTo>
                    <a:lnTo>
                      <a:pt x="19" y="98"/>
                    </a:lnTo>
                    <a:lnTo>
                      <a:pt x="19" y="97"/>
                    </a:lnTo>
                    <a:lnTo>
                      <a:pt x="25" y="94"/>
                    </a:lnTo>
                    <a:lnTo>
                      <a:pt x="24" y="94"/>
                    </a:lnTo>
                    <a:lnTo>
                      <a:pt x="22" y="95"/>
                    </a:lnTo>
                    <a:lnTo>
                      <a:pt x="23" y="92"/>
                    </a:lnTo>
                    <a:lnTo>
                      <a:pt x="24" y="89"/>
                    </a:lnTo>
                    <a:lnTo>
                      <a:pt x="24" y="89"/>
                    </a:lnTo>
                    <a:lnTo>
                      <a:pt x="22" y="90"/>
                    </a:lnTo>
                    <a:lnTo>
                      <a:pt x="21" y="94"/>
                    </a:lnTo>
                    <a:lnTo>
                      <a:pt x="19" y="95"/>
                    </a:lnTo>
                    <a:lnTo>
                      <a:pt x="18" y="95"/>
                    </a:lnTo>
                    <a:lnTo>
                      <a:pt x="15" y="95"/>
                    </a:lnTo>
                    <a:lnTo>
                      <a:pt x="15" y="94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3" y="95"/>
                    </a:lnTo>
                    <a:lnTo>
                      <a:pt x="10" y="93"/>
                    </a:lnTo>
                    <a:lnTo>
                      <a:pt x="5" y="95"/>
                    </a:lnTo>
                    <a:lnTo>
                      <a:pt x="3" y="94"/>
                    </a:lnTo>
                    <a:lnTo>
                      <a:pt x="2" y="91"/>
                    </a:lnTo>
                    <a:lnTo>
                      <a:pt x="5" y="87"/>
                    </a:lnTo>
                    <a:lnTo>
                      <a:pt x="3" y="83"/>
                    </a:lnTo>
                    <a:lnTo>
                      <a:pt x="7" y="80"/>
                    </a:lnTo>
                    <a:lnTo>
                      <a:pt x="9" y="81"/>
                    </a:lnTo>
                    <a:lnTo>
                      <a:pt x="14" y="82"/>
                    </a:lnTo>
                    <a:lnTo>
                      <a:pt x="15" y="81"/>
                    </a:lnTo>
                    <a:lnTo>
                      <a:pt x="15" y="80"/>
                    </a:lnTo>
                    <a:lnTo>
                      <a:pt x="12" y="81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0" y="80"/>
                    </a:lnTo>
                    <a:lnTo>
                      <a:pt x="6" y="79"/>
                    </a:lnTo>
                    <a:lnTo>
                      <a:pt x="5" y="79"/>
                    </a:lnTo>
                    <a:lnTo>
                      <a:pt x="6" y="75"/>
                    </a:lnTo>
                    <a:lnTo>
                      <a:pt x="13" y="75"/>
                    </a:lnTo>
                    <a:lnTo>
                      <a:pt x="18" y="66"/>
                    </a:lnTo>
                    <a:lnTo>
                      <a:pt x="25" y="69"/>
                    </a:lnTo>
                    <a:lnTo>
                      <a:pt x="26" y="67"/>
                    </a:lnTo>
                    <a:lnTo>
                      <a:pt x="22" y="63"/>
                    </a:lnTo>
                    <a:lnTo>
                      <a:pt x="24" y="61"/>
                    </a:lnTo>
                    <a:lnTo>
                      <a:pt x="28" y="59"/>
                    </a:lnTo>
                    <a:lnTo>
                      <a:pt x="41" y="52"/>
                    </a:lnTo>
                    <a:lnTo>
                      <a:pt x="46" y="50"/>
                    </a:lnTo>
                    <a:lnTo>
                      <a:pt x="47" y="53"/>
                    </a:lnTo>
                    <a:lnTo>
                      <a:pt x="47" y="55"/>
                    </a:lnTo>
                    <a:lnTo>
                      <a:pt x="49" y="55"/>
                    </a:lnTo>
                    <a:lnTo>
                      <a:pt x="49" y="53"/>
                    </a:lnTo>
                    <a:lnTo>
                      <a:pt x="51" y="53"/>
                    </a:lnTo>
                    <a:lnTo>
                      <a:pt x="54" y="53"/>
                    </a:lnTo>
                    <a:lnTo>
                      <a:pt x="54" y="52"/>
                    </a:lnTo>
                    <a:lnTo>
                      <a:pt x="53" y="51"/>
                    </a:lnTo>
                    <a:lnTo>
                      <a:pt x="56" y="49"/>
                    </a:lnTo>
                    <a:lnTo>
                      <a:pt x="57" y="49"/>
                    </a:lnTo>
                    <a:lnTo>
                      <a:pt x="59" y="47"/>
                    </a:lnTo>
                    <a:lnTo>
                      <a:pt x="59" y="46"/>
                    </a:lnTo>
                    <a:lnTo>
                      <a:pt x="55" y="49"/>
                    </a:lnTo>
                    <a:lnTo>
                      <a:pt x="49" y="52"/>
                    </a:lnTo>
                    <a:lnTo>
                      <a:pt x="47" y="50"/>
                    </a:lnTo>
                    <a:lnTo>
                      <a:pt x="48" y="48"/>
                    </a:lnTo>
                    <a:lnTo>
                      <a:pt x="47" y="48"/>
                    </a:lnTo>
                    <a:lnTo>
                      <a:pt x="46" y="46"/>
                    </a:lnTo>
                    <a:lnTo>
                      <a:pt x="56" y="33"/>
                    </a:lnTo>
                    <a:lnTo>
                      <a:pt x="59" y="35"/>
                    </a:lnTo>
                    <a:lnTo>
                      <a:pt x="61" y="33"/>
                    </a:lnTo>
                    <a:lnTo>
                      <a:pt x="60" y="29"/>
                    </a:lnTo>
                    <a:lnTo>
                      <a:pt x="61" y="27"/>
                    </a:lnTo>
                    <a:lnTo>
                      <a:pt x="65" y="22"/>
                    </a:lnTo>
                    <a:lnTo>
                      <a:pt x="67" y="23"/>
                    </a:lnTo>
                    <a:lnTo>
                      <a:pt x="68" y="22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0" y="18"/>
                    </a:lnTo>
                    <a:lnTo>
                      <a:pt x="71" y="17"/>
                    </a:lnTo>
                    <a:lnTo>
                      <a:pt x="69" y="13"/>
                    </a:lnTo>
                    <a:lnTo>
                      <a:pt x="71" y="8"/>
                    </a:lnTo>
                    <a:lnTo>
                      <a:pt x="74" y="9"/>
                    </a:lnTo>
                    <a:lnTo>
                      <a:pt x="74" y="5"/>
                    </a:lnTo>
                    <a:lnTo>
                      <a:pt x="70" y="7"/>
                    </a:lnTo>
                    <a:lnTo>
                      <a:pt x="70" y="7"/>
                    </a:lnTo>
                    <a:lnTo>
                      <a:pt x="73" y="3"/>
                    </a:lnTo>
                    <a:lnTo>
                      <a:pt x="74" y="2"/>
                    </a:lnTo>
                    <a:lnTo>
                      <a:pt x="76" y="1"/>
                    </a:lnTo>
                    <a:lnTo>
                      <a:pt x="77" y="0"/>
                    </a:lnTo>
                    <a:lnTo>
                      <a:pt x="76" y="0"/>
                    </a:lnTo>
                    <a:lnTo>
                      <a:pt x="90" y="0"/>
                    </a:lnTo>
                    <a:lnTo>
                      <a:pt x="89" y="4"/>
                    </a:lnTo>
                    <a:lnTo>
                      <a:pt x="86" y="5"/>
                    </a:lnTo>
                    <a:lnTo>
                      <a:pt x="83" y="22"/>
                    </a:lnTo>
                    <a:lnTo>
                      <a:pt x="81" y="27"/>
                    </a:lnTo>
                    <a:lnTo>
                      <a:pt x="78" y="32"/>
                    </a:lnTo>
                    <a:lnTo>
                      <a:pt x="80" y="36"/>
                    </a:lnTo>
                    <a:lnTo>
                      <a:pt x="81" y="42"/>
                    </a:lnTo>
                    <a:lnTo>
                      <a:pt x="77" y="44"/>
                    </a:lnTo>
                    <a:lnTo>
                      <a:pt x="75" y="44"/>
                    </a:lnTo>
                    <a:lnTo>
                      <a:pt x="72" y="44"/>
                    </a:lnTo>
                    <a:lnTo>
                      <a:pt x="69" y="46"/>
                    </a:lnTo>
                    <a:lnTo>
                      <a:pt x="65" y="51"/>
                    </a:lnTo>
                    <a:lnTo>
                      <a:pt x="64" y="56"/>
                    </a:lnTo>
                    <a:lnTo>
                      <a:pt x="65" y="61"/>
                    </a:lnTo>
                    <a:lnTo>
                      <a:pt x="64" y="67"/>
                    </a:lnTo>
                    <a:lnTo>
                      <a:pt x="63" y="73"/>
                    </a:lnTo>
                    <a:lnTo>
                      <a:pt x="64" y="80"/>
                    </a:lnTo>
                    <a:lnTo>
                      <a:pt x="64" y="87"/>
                    </a:lnTo>
                    <a:lnTo>
                      <a:pt x="68" y="92"/>
                    </a:lnTo>
                    <a:lnTo>
                      <a:pt x="67" y="99"/>
                    </a:lnTo>
                    <a:lnTo>
                      <a:pt x="63" y="101"/>
                    </a:lnTo>
                    <a:lnTo>
                      <a:pt x="65" y="109"/>
                    </a:lnTo>
                    <a:lnTo>
                      <a:pt x="64" y="116"/>
                    </a:lnTo>
                    <a:lnTo>
                      <a:pt x="63" y="121"/>
                    </a:lnTo>
                    <a:lnTo>
                      <a:pt x="61" y="123"/>
                    </a:lnTo>
                    <a:lnTo>
                      <a:pt x="57" y="128"/>
                    </a:lnTo>
                    <a:lnTo>
                      <a:pt x="57" y="134"/>
                    </a:lnTo>
                    <a:lnTo>
                      <a:pt x="56" y="141"/>
                    </a:lnTo>
                    <a:lnTo>
                      <a:pt x="53" y="143"/>
                    </a:lnTo>
                    <a:lnTo>
                      <a:pt x="53" y="138"/>
                    </a:lnTo>
                    <a:lnTo>
                      <a:pt x="52" y="137"/>
                    </a:lnTo>
                    <a:lnTo>
                      <a:pt x="48" y="135"/>
                    </a:lnTo>
                    <a:lnTo>
                      <a:pt x="48" y="128"/>
                    </a:lnTo>
                    <a:lnTo>
                      <a:pt x="48" y="125"/>
                    </a:lnTo>
                    <a:lnTo>
                      <a:pt x="49" y="124"/>
                    </a:lnTo>
                    <a:lnTo>
                      <a:pt x="49" y="123"/>
                    </a:lnTo>
                    <a:lnTo>
                      <a:pt x="48" y="123"/>
                    </a:lnTo>
                    <a:lnTo>
                      <a:pt x="47" y="123"/>
                    </a:lnTo>
                    <a:lnTo>
                      <a:pt x="47" y="126"/>
                    </a:lnTo>
                    <a:lnTo>
                      <a:pt x="47" y="128"/>
                    </a:lnTo>
                    <a:lnTo>
                      <a:pt x="47" y="129"/>
                    </a:lnTo>
                    <a:lnTo>
                      <a:pt x="46" y="129"/>
                    </a:lnTo>
                    <a:lnTo>
                      <a:pt x="46" y="128"/>
                    </a:lnTo>
                    <a:lnTo>
                      <a:pt x="45" y="127"/>
                    </a:lnTo>
                    <a:lnTo>
                      <a:pt x="45" y="126"/>
                    </a:lnTo>
                    <a:lnTo>
                      <a:pt x="45" y="128"/>
                    </a:lnTo>
                    <a:lnTo>
                      <a:pt x="44" y="129"/>
                    </a:lnTo>
                    <a:lnTo>
                      <a:pt x="46" y="132"/>
                    </a:lnTo>
                    <a:lnTo>
                      <a:pt x="44" y="13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r>
                  <a:rPr lang="cs-CZ" sz="12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NORWAY</a:t>
                </a:r>
                <a:endParaRPr lang="en-GB" sz="1200" b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Freeform 115"/>
              <p:cNvSpPr>
                <a:spLocks/>
              </p:cNvSpPr>
              <p:nvPr/>
            </p:nvSpPr>
            <p:spPr bwMode="auto">
              <a:xfrm>
                <a:off x="4407874" y="2639633"/>
                <a:ext cx="16557" cy="2292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2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0" name="Freeform 116"/>
              <p:cNvSpPr>
                <a:spLocks/>
              </p:cNvSpPr>
              <p:nvPr/>
            </p:nvSpPr>
            <p:spPr bwMode="auto">
              <a:xfrm>
                <a:off x="4302168" y="3075197"/>
                <a:ext cx="8915" cy="2292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1" name="Freeform 117"/>
              <p:cNvSpPr>
                <a:spLocks/>
              </p:cNvSpPr>
              <p:nvPr/>
            </p:nvSpPr>
            <p:spPr bwMode="auto">
              <a:xfrm>
                <a:off x="4311082" y="2807745"/>
                <a:ext cx="16557" cy="2292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2" y="1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2" name="Freeform 118"/>
              <p:cNvSpPr>
                <a:spLocks/>
              </p:cNvSpPr>
              <p:nvPr/>
            </p:nvSpPr>
            <p:spPr bwMode="auto">
              <a:xfrm>
                <a:off x="4601458" y="2471520"/>
                <a:ext cx="48396" cy="3056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2"/>
                  </a:cxn>
                  <a:cxn ang="0">
                    <a:pos x="3" y="3"/>
                  </a:cxn>
                  <a:cxn ang="0">
                    <a:pos x="1" y="4"/>
                  </a:cxn>
                  <a:cxn ang="0">
                    <a:pos x="1" y="3"/>
                  </a:cxn>
                  <a:cxn ang="0">
                    <a:pos x="0" y="2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3" name="Freeform 119"/>
              <p:cNvSpPr>
                <a:spLocks/>
              </p:cNvSpPr>
              <p:nvPr/>
            </p:nvSpPr>
            <p:spPr bwMode="auto">
              <a:xfrm>
                <a:off x="4327639" y="2983499"/>
                <a:ext cx="15283" cy="38207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1" y="4"/>
                  </a:cxn>
                  <a:cxn ang="0">
                    <a:pos x="2" y="2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lnTo>
                      <a:pt x="1" y="4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4" name="Freeform 120"/>
              <p:cNvSpPr>
                <a:spLocks/>
              </p:cNvSpPr>
              <p:nvPr/>
            </p:nvSpPr>
            <p:spPr bwMode="auto">
              <a:xfrm>
                <a:off x="6073716" y="2662557"/>
                <a:ext cx="210141" cy="236886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17"/>
                  </a:cxn>
                  <a:cxn ang="0">
                    <a:pos x="10" y="24"/>
                  </a:cxn>
                  <a:cxn ang="0">
                    <a:pos x="14" y="31"/>
                  </a:cxn>
                  <a:cxn ang="0">
                    <a:pos x="17" y="31"/>
                  </a:cxn>
                  <a:cxn ang="0">
                    <a:pos x="18" y="25"/>
                  </a:cxn>
                  <a:cxn ang="0">
                    <a:pos x="25" y="24"/>
                  </a:cxn>
                  <a:cxn ang="0">
                    <a:pos x="26" y="17"/>
                  </a:cxn>
                  <a:cxn ang="0">
                    <a:pos x="25" y="10"/>
                  </a:cxn>
                  <a:cxn ang="0">
                    <a:pos x="20" y="5"/>
                  </a:cxn>
                  <a:cxn ang="0">
                    <a:pos x="14" y="3"/>
                  </a:cxn>
                  <a:cxn ang="0">
                    <a:pos x="10" y="0"/>
                  </a:cxn>
                  <a:cxn ang="0">
                    <a:pos x="4" y="1"/>
                  </a:cxn>
                  <a:cxn ang="0">
                    <a:pos x="0" y="7"/>
                  </a:cxn>
                  <a:cxn ang="0">
                    <a:pos x="0" y="12"/>
                  </a:cxn>
                </a:cxnLst>
                <a:rect l="0" t="0" r="r" b="b"/>
                <a:pathLst>
                  <a:path w="26" h="31">
                    <a:moveTo>
                      <a:pt x="0" y="12"/>
                    </a:moveTo>
                    <a:lnTo>
                      <a:pt x="6" y="17"/>
                    </a:lnTo>
                    <a:lnTo>
                      <a:pt x="10" y="24"/>
                    </a:lnTo>
                    <a:lnTo>
                      <a:pt x="14" y="31"/>
                    </a:lnTo>
                    <a:lnTo>
                      <a:pt x="17" y="31"/>
                    </a:lnTo>
                    <a:lnTo>
                      <a:pt x="18" y="25"/>
                    </a:lnTo>
                    <a:lnTo>
                      <a:pt x="25" y="24"/>
                    </a:lnTo>
                    <a:lnTo>
                      <a:pt x="26" y="17"/>
                    </a:lnTo>
                    <a:lnTo>
                      <a:pt x="25" y="10"/>
                    </a:lnTo>
                    <a:lnTo>
                      <a:pt x="20" y="5"/>
                    </a:lnTo>
                    <a:lnTo>
                      <a:pt x="14" y="3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5" name="Freeform 121"/>
              <p:cNvSpPr>
                <a:spLocks/>
              </p:cNvSpPr>
              <p:nvPr/>
            </p:nvSpPr>
            <p:spPr bwMode="auto">
              <a:xfrm>
                <a:off x="6324612" y="2433313"/>
                <a:ext cx="178301" cy="236886"/>
              </a:xfrm>
              <a:custGeom>
                <a:avLst/>
                <a:gdLst/>
                <a:ahLst/>
                <a:cxnLst>
                  <a:cxn ang="0">
                    <a:pos x="16" y="31"/>
                  </a:cxn>
                  <a:cxn ang="0">
                    <a:pos x="20" y="30"/>
                  </a:cxn>
                  <a:cxn ang="0">
                    <a:pos x="22" y="25"/>
                  </a:cxn>
                  <a:cxn ang="0">
                    <a:pos x="16" y="15"/>
                  </a:cxn>
                  <a:cxn ang="0">
                    <a:pos x="12" y="12"/>
                  </a:cxn>
                  <a:cxn ang="0">
                    <a:pos x="11" y="4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7" y="5"/>
                  </a:cxn>
                  <a:cxn ang="0">
                    <a:pos x="8" y="7"/>
                  </a:cxn>
                  <a:cxn ang="0">
                    <a:pos x="7" y="11"/>
                  </a:cxn>
                  <a:cxn ang="0">
                    <a:pos x="4" y="12"/>
                  </a:cxn>
                  <a:cxn ang="0">
                    <a:pos x="3" y="16"/>
                  </a:cxn>
                  <a:cxn ang="0">
                    <a:pos x="5" y="21"/>
                  </a:cxn>
                  <a:cxn ang="0">
                    <a:pos x="16" y="25"/>
                  </a:cxn>
                  <a:cxn ang="0">
                    <a:pos x="16" y="31"/>
                  </a:cxn>
                </a:cxnLst>
                <a:rect l="0" t="0" r="r" b="b"/>
                <a:pathLst>
                  <a:path w="22" h="31">
                    <a:moveTo>
                      <a:pt x="16" y="31"/>
                    </a:moveTo>
                    <a:lnTo>
                      <a:pt x="20" y="30"/>
                    </a:lnTo>
                    <a:lnTo>
                      <a:pt x="22" y="25"/>
                    </a:lnTo>
                    <a:lnTo>
                      <a:pt x="16" y="15"/>
                    </a:lnTo>
                    <a:lnTo>
                      <a:pt x="12" y="12"/>
                    </a:lnTo>
                    <a:lnTo>
                      <a:pt x="11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7" y="5"/>
                    </a:lnTo>
                    <a:lnTo>
                      <a:pt x="8" y="7"/>
                    </a:lnTo>
                    <a:lnTo>
                      <a:pt x="7" y="11"/>
                    </a:lnTo>
                    <a:lnTo>
                      <a:pt x="4" y="12"/>
                    </a:lnTo>
                    <a:lnTo>
                      <a:pt x="3" y="16"/>
                    </a:lnTo>
                    <a:lnTo>
                      <a:pt x="5" y="21"/>
                    </a:lnTo>
                    <a:lnTo>
                      <a:pt x="16" y="25"/>
                    </a:lnTo>
                    <a:lnTo>
                      <a:pt x="16" y="3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6" name="Freeform 122"/>
              <p:cNvSpPr>
                <a:spLocks/>
              </p:cNvSpPr>
              <p:nvPr/>
            </p:nvSpPr>
            <p:spPr bwMode="auto">
              <a:xfrm>
                <a:off x="5547728" y="5398205"/>
                <a:ext cx="226697" cy="244527"/>
              </a:xfrm>
              <a:custGeom>
                <a:avLst/>
                <a:gdLst/>
                <a:ahLst/>
                <a:cxnLst>
                  <a:cxn ang="0">
                    <a:pos x="5" y="15"/>
                  </a:cxn>
                  <a:cxn ang="0">
                    <a:pos x="7" y="14"/>
                  </a:cxn>
                  <a:cxn ang="0">
                    <a:pos x="8" y="13"/>
                  </a:cxn>
                  <a:cxn ang="0">
                    <a:pos x="8" y="13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0" y="11"/>
                  </a:cxn>
                  <a:cxn ang="0">
                    <a:pos x="10" y="9"/>
                  </a:cxn>
                  <a:cxn ang="0">
                    <a:pos x="11" y="9"/>
                  </a:cxn>
                  <a:cxn ang="0">
                    <a:pos x="13" y="7"/>
                  </a:cxn>
                  <a:cxn ang="0">
                    <a:pos x="15" y="7"/>
                  </a:cxn>
                  <a:cxn ang="0">
                    <a:pos x="16" y="7"/>
                  </a:cxn>
                  <a:cxn ang="0">
                    <a:pos x="17" y="7"/>
                  </a:cxn>
                  <a:cxn ang="0">
                    <a:pos x="18" y="5"/>
                  </a:cxn>
                  <a:cxn ang="0">
                    <a:pos x="18" y="3"/>
                  </a:cxn>
                  <a:cxn ang="0">
                    <a:pos x="17" y="2"/>
                  </a:cxn>
                  <a:cxn ang="0">
                    <a:pos x="17" y="1"/>
                  </a:cxn>
                  <a:cxn ang="0">
                    <a:pos x="18" y="1"/>
                  </a:cxn>
                  <a:cxn ang="0">
                    <a:pos x="18" y="2"/>
                  </a:cxn>
                  <a:cxn ang="0">
                    <a:pos x="20" y="1"/>
                  </a:cxn>
                  <a:cxn ang="0">
                    <a:pos x="22" y="0"/>
                  </a:cxn>
                  <a:cxn ang="0">
                    <a:pos x="23" y="1"/>
                  </a:cxn>
                  <a:cxn ang="0">
                    <a:pos x="23" y="2"/>
                  </a:cxn>
                  <a:cxn ang="0">
                    <a:pos x="22" y="4"/>
                  </a:cxn>
                  <a:cxn ang="0">
                    <a:pos x="23" y="5"/>
                  </a:cxn>
                  <a:cxn ang="0">
                    <a:pos x="24" y="5"/>
                  </a:cxn>
                  <a:cxn ang="0">
                    <a:pos x="24" y="6"/>
                  </a:cxn>
                  <a:cxn ang="0">
                    <a:pos x="25" y="7"/>
                  </a:cxn>
                  <a:cxn ang="0">
                    <a:pos x="25" y="8"/>
                  </a:cxn>
                  <a:cxn ang="0">
                    <a:pos x="25" y="9"/>
                  </a:cxn>
                  <a:cxn ang="0">
                    <a:pos x="25" y="13"/>
                  </a:cxn>
                  <a:cxn ang="0">
                    <a:pos x="26" y="14"/>
                  </a:cxn>
                  <a:cxn ang="0">
                    <a:pos x="28" y="15"/>
                  </a:cxn>
                  <a:cxn ang="0">
                    <a:pos x="28" y="17"/>
                  </a:cxn>
                  <a:cxn ang="0">
                    <a:pos x="27" y="18"/>
                  </a:cxn>
                  <a:cxn ang="0">
                    <a:pos x="27" y="19"/>
                  </a:cxn>
                  <a:cxn ang="0">
                    <a:pos x="27" y="20"/>
                  </a:cxn>
                  <a:cxn ang="0">
                    <a:pos x="28" y="22"/>
                  </a:cxn>
                  <a:cxn ang="0">
                    <a:pos x="26" y="23"/>
                  </a:cxn>
                  <a:cxn ang="0">
                    <a:pos x="23" y="24"/>
                  </a:cxn>
                  <a:cxn ang="0">
                    <a:pos x="22" y="26"/>
                  </a:cxn>
                  <a:cxn ang="0">
                    <a:pos x="22" y="26"/>
                  </a:cxn>
                  <a:cxn ang="0">
                    <a:pos x="21" y="27"/>
                  </a:cxn>
                  <a:cxn ang="0">
                    <a:pos x="20" y="27"/>
                  </a:cxn>
                  <a:cxn ang="0">
                    <a:pos x="17" y="27"/>
                  </a:cxn>
                  <a:cxn ang="0">
                    <a:pos x="16" y="28"/>
                  </a:cxn>
                  <a:cxn ang="0">
                    <a:pos x="15" y="29"/>
                  </a:cxn>
                  <a:cxn ang="0">
                    <a:pos x="15" y="31"/>
                  </a:cxn>
                  <a:cxn ang="0">
                    <a:pos x="13" y="32"/>
                  </a:cxn>
                  <a:cxn ang="0">
                    <a:pos x="12" y="32"/>
                  </a:cxn>
                  <a:cxn ang="0">
                    <a:pos x="10" y="32"/>
                  </a:cxn>
                  <a:cxn ang="0">
                    <a:pos x="10" y="31"/>
                  </a:cxn>
                  <a:cxn ang="0">
                    <a:pos x="10" y="29"/>
                  </a:cxn>
                  <a:cxn ang="0">
                    <a:pos x="9" y="27"/>
                  </a:cxn>
                  <a:cxn ang="0">
                    <a:pos x="7" y="26"/>
                  </a:cxn>
                  <a:cxn ang="0">
                    <a:pos x="4" y="25"/>
                  </a:cxn>
                  <a:cxn ang="0">
                    <a:pos x="2" y="24"/>
                  </a:cxn>
                  <a:cxn ang="0">
                    <a:pos x="1" y="22"/>
                  </a:cxn>
                  <a:cxn ang="0">
                    <a:pos x="0" y="19"/>
                  </a:cxn>
                  <a:cxn ang="0">
                    <a:pos x="1" y="16"/>
                  </a:cxn>
                  <a:cxn ang="0">
                    <a:pos x="2" y="15"/>
                  </a:cxn>
                </a:cxnLst>
                <a:rect l="0" t="0" r="r" b="b"/>
                <a:pathLst>
                  <a:path w="28" h="32">
                    <a:moveTo>
                      <a:pt x="4" y="15"/>
                    </a:moveTo>
                    <a:lnTo>
                      <a:pt x="4" y="15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1" y="9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8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5" y="10"/>
                    </a:lnTo>
                    <a:lnTo>
                      <a:pt x="25" y="11"/>
                    </a:lnTo>
                    <a:lnTo>
                      <a:pt x="25" y="12"/>
                    </a:lnTo>
                    <a:lnTo>
                      <a:pt x="25" y="13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8" y="14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6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8"/>
                    </a:lnTo>
                    <a:lnTo>
                      <a:pt x="27" y="18"/>
                    </a:lnTo>
                    <a:lnTo>
                      <a:pt x="27" y="18"/>
                    </a:lnTo>
                    <a:lnTo>
                      <a:pt x="27" y="19"/>
                    </a:lnTo>
                    <a:lnTo>
                      <a:pt x="27" y="19"/>
                    </a:lnTo>
                    <a:lnTo>
                      <a:pt x="27" y="19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8" y="21"/>
                    </a:lnTo>
                    <a:lnTo>
                      <a:pt x="28" y="21"/>
                    </a:lnTo>
                    <a:lnTo>
                      <a:pt x="28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7" y="23"/>
                    </a:lnTo>
                    <a:lnTo>
                      <a:pt x="27" y="23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3" y="24"/>
                    </a:lnTo>
                    <a:lnTo>
                      <a:pt x="22" y="24"/>
                    </a:lnTo>
                    <a:lnTo>
                      <a:pt x="22" y="25"/>
                    </a:lnTo>
                    <a:lnTo>
                      <a:pt x="22" y="25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6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1" y="27"/>
                    </a:lnTo>
                    <a:lnTo>
                      <a:pt x="21" y="27"/>
                    </a:lnTo>
                    <a:lnTo>
                      <a:pt x="21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18" y="27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6" y="27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5" y="29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3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1" y="32"/>
                    </a:lnTo>
                    <a:lnTo>
                      <a:pt x="11" y="32"/>
                    </a:lnTo>
                    <a:lnTo>
                      <a:pt x="11" y="32"/>
                    </a:lnTo>
                    <a:lnTo>
                      <a:pt x="10" y="32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6" y="26"/>
                    </a:lnTo>
                    <a:lnTo>
                      <a:pt x="5" y="26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4" y="25"/>
                    </a:lnTo>
                    <a:lnTo>
                      <a:pt x="3" y="25"/>
                    </a:lnTo>
                    <a:lnTo>
                      <a:pt x="3" y="24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1" y="22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1" y="16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4" y="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7" name="Freeform 123"/>
              <p:cNvSpPr>
                <a:spLocks/>
              </p:cNvSpPr>
              <p:nvPr/>
            </p:nvSpPr>
            <p:spPr bwMode="auto">
              <a:xfrm>
                <a:off x="5508247" y="5551035"/>
                <a:ext cx="210141" cy="427923"/>
              </a:xfrm>
              <a:custGeom>
                <a:avLst/>
                <a:gdLst/>
                <a:ahLst/>
                <a:cxnLst>
                  <a:cxn ang="0">
                    <a:pos x="25" y="32"/>
                  </a:cxn>
                  <a:cxn ang="0">
                    <a:pos x="25" y="35"/>
                  </a:cxn>
                  <a:cxn ang="0">
                    <a:pos x="26" y="39"/>
                  </a:cxn>
                  <a:cxn ang="0">
                    <a:pos x="22" y="42"/>
                  </a:cxn>
                  <a:cxn ang="0">
                    <a:pos x="21" y="47"/>
                  </a:cxn>
                  <a:cxn ang="0">
                    <a:pos x="18" y="49"/>
                  </a:cxn>
                  <a:cxn ang="0">
                    <a:pos x="18" y="52"/>
                  </a:cxn>
                  <a:cxn ang="0">
                    <a:pos x="17" y="54"/>
                  </a:cxn>
                  <a:cxn ang="0">
                    <a:pos x="15" y="56"/>
                  </a:cxn>
                  <a:cxn ang="0">
                    <a:pos x="14" y="56"/>
                  </a:cxn>
                  <a:cxn ang="0">
                    <a:pos x="12" y="55"/>
                  </a:cxn>
                  <a:cxn ang="0">
                    <a:pos x="11" y="52"/>
                  </a:cxn>
                  <a:cxn ang="0">
                    <a:pos x="9" y="50"/>
                  </a:cxn>
                  <a:cxn ang="0">
                    <a:pos x="5" y="48"/>
                  </a:cxn>
                  <a:cxn ang="0">
                    <a:pos x="2" y="45"/>
                  </a:cxn>
                  <a:cxn ang="0">
                    <a:pos x="1" y="42"/>
                  </a:cxn>
                  <a:cxn ang="0">
                    <a:pos x="3" y="42"/>
                  </a:cxn>
                  <a:cxn ang="0">
                    <a:pos x="3" y="40"/>
                  </a:cxn>
                  <a:cxn ang="0">
                    <a:pos x="2" y="37"/>
                  </a:cxn>
                  <a:cxn ang="0">
                    <a:pos x="2" y="33"/>
                  </a:cxn>
                  <a:cxn ang="0">
                    <a:pos x="3" y="32"/>
                  </a:cxn>
                  <a:cxn ang="0">
                    <a:pos x="2" y="30"/>
                  </a:cxn>
                  <a:cxn ang="0">
                    <a:pos x="3" y="28"/>
                  </a:cxn>
                  <a:cxn ang="0">
                    <a:pos x="2" y="25"/>
                  </a:cxn>
                  <a:cxn ang="0">
                    <a:pos x="2" y="23"/>
                  </a:cxn>
                  <a:cxn ang="0">
                    <a:pos x="2" y="20"/>
                  </a:cxn>
                  <a:cxn ang="0">
                    <a:pos x="3" y="17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1" y="11"/>
                  </a:cxn>
                  <a:cxn ang="0">
                    <a:pos x="0" y="8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4" y="0"/>
                  </a:cxn>
                  <a:cxn ang="0">
                    <a:pos x="6" y="2"/>
                  </a:cxn>
                  <a:cxn ang="0">
                    <a:pos x="7" y="2"/>
                  </a:cxn>
                  <a:cxn ang="0">
                    <a:pos x="10" y="2"/>
                  </a:cxn>
                  <a:cxn ang="0">
                    <a:pos x="11" y="5"/>
                  </a:cxn>
                  <a:cxn ang="0">
                    <a:pos x="14" y="6"/>
                  </a:cxn>
                  <a:cxn ang="0">
                    <a:pos x="17" y="10"/>
                  </a:cxn>
                  <a:cxn ang="0">
                    <a:pos x="17" y="12"/>
                  </a:cxn>
                  <a:cxn ang="0">
                    <a:pos x="17" y="14"/>
                  </a:cxn>
                  <a:cxn ang="0">
                    <a:pos x="17" y="19"/>
                  </a:cxn>
                  <a:cxn ang="0">
                    <a:pos x="17" y="23"/>
                  </a:cxn>
                  <a:cxn ang="0">
                    <a:pos x="20" y="28"/>
                  </a:cxn>
                  <a:cxn ang="0">
                    <a:pos x="22" y="31"/>
                  </a:cxn>
                  <a:cxn ang="0">
                    <a:pos x="25" y="32"/>
                  </a:cxn>
                </a:cxnLst>
                <a:rect l="0" t="0" r="r" b="b"/>
                <a:pathLst>
                  <a:path w="26" h="56">
                    <a:moveTo>
                      <a:pt x="25" y="32"/>
                    </a:moveTo>
                    <a:lnTo>
                      <a:pt x="25" y="35"/>
                    </a:lnTo>
                    <a:lnTo>
                      <a:pt x="26" y="39"/>
                    </a:lnTo>
                    <a:lnTo>
                      <a:pt x="22" y="42"/>
                    </a:lnTo>
                    <a:lnTo>
                      <a:pt x="21" y="47"/>
                    </a:lnTo>
                    <a:lnTo>
                      <a:pt x="18" y="49"/>
                    </a:lnTo>
                    <a:lnTo>
                      <a:pt x="18" y="52"/>
                    </a:lnTo>
                    <a:lnTo>
                      <a:pt x="17" y="54"/>
                    </a:lnTo>
                    <a:lnTo>
                      <a:pt x="15" y="56"/>
                    </a:lnTo>
                    <a:lnTo>
                      <a:pt x="14" y="56"/>
                    </a:lnTo>
                    <a:lnTo>
                      <a:pt x="12" y="55"/>
                    </a:lnTo>
                    <a:lnTo>
                      <a:pt x="11" y="52"/>
                    </a:lnTo>
                    <a:lnTo>
                      <a:pt x="9" y="50"/>
                    </a:lnTo>
                    <a:lnTo>
                      <a:pt x="5" y="48"/>
                    </a:lnTo>
                    <a:lnTo>
                      <a:pt x="2" y="45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3" y="40"/>
                    </a:lnTo>
                    <a:lnTo>
                      <a:pt x="2" y="37"/>
                    </a:lnTo>
                    <a:lnTo>
                      <a:pt x="2" y="33"/>
                    </a:lnTo>
                    <a:lnTo>
                      <a:pt x="3" y="32"/>
                    </a:lnTo>
                    <a:lnTo>
                      <a:pt x="2" y="30"/>
                    </a:lnTo>
                    <a:lnTo>
                      <a:pt x="3" y="28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0"/>
                    </a:lnTo>
                    <a:lnTo>
                      <a:pt x="3" y="17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0" y="8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1" y="5"/>
                    </a:lnTo>
                    <a:lnTo>
                      <a:pt x="14" y="6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9"/>
                    </a:lnTo>
                    <a:lnTo>
                      <a:pt x="17" y="23"/>
                    </a:lnTo>
                    <a:lnTo>
                      <a:pt x="20" y="28"/>
                    </a:lnTo>
                    <a:lnTo>
                      <a:pt x="22" y="31"/>
                    </a:lnTo>
                    <a:lnTo>
                      <a:pt x="25" y="3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  <p:sp>
            <p:nvSpPr>
              <p:cNvPr id="118" name="Freeform 124"/>
              <p:cNvSpPr>
                <a:spLocks/>
              </p:cNvSpPr>
              <p:nvPr/>
            </p:nvSpPr>
            <p:spPr bwMode="auto">
              <a:xfrm>
                <a:off x="5644520" y="5558676"/>
                <a:ext cx="267452" cy="236886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4" y="3"/>
                  </a:cxn>
                  <a:cxn ang="0">
                    <a:pos x="30" y="7"/>
                  </a:cxn>
                  <a:cxn ang="0">
                    <a:pos x="33" y="14"/>
                  </a:cxn>
                  <a:cxn ang="0">
                    <a:pos x="33" y="19"/>
                  </a:cxn>
                  <a:cxn ang="0">
                    <a:pos x="32" y="20"/>
                  </a:cxn>
                  <a:cxn ang="0">
                    <a:pos x="28" y="23"/>
                  </a:cxn>
                  <a:cxn ang="0">
                    <a:pos x="23" y="24"/>
                  </a:cxn>
                  <a:cxn ang="0">
                    <a:pos x="19" y="26"/>
                  </a:cxn>
                  <a:cxn ang="0">
                    <a:pos x="16" y="29"/>
                  </a:cxn>
                  <a:cxn ang="0">
                    <a:pos x="12" y="30"/>
                  </a:cxn>
                  <a:cxn ang="0">
                    <a:pos x="9" y="31"/>
                  </a:cxn>
                  <a:cxn ang="0">
                    <a:pos x="8" y="31"/>
                  </a:cxn>
                  <a:cxn ang="0">
                    <a:pos x="5" y="30"/>
                  </a:cxn>
                  <a:cxn ang="0">
                    <a:pos x="3" y="27"/>
                  </a:cxn>
                  <a:cxn ang="0">
                    <a:pos x="0" y="22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2" y="10"/>
                  </a:cxn>
                  <a:cxn ang="0">
                    <a:pos x="2" y="6"/>
                  </a:cxn>
                  <a:cxn ang="0">
                    <a:pos x="6" y="3"/>
                  </a:cxn>
                  <a:cxn ang="0">
                    <a:pos x="7" y="4"/>
                  </a:cxn>
                  <a:cxn ang="0">
                    <a:pos x="9" y="3"/>
                  </a:cxn>
                  <a:cxn ang="0">
                    <a:pos x="10" y="1"/>
                  </a:cxn>
                  <a:cxn ang="0">
                    <a:pos x="14" y="2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1" y="0"/>
                  </a:cxn>
                  <a:cxn ang="0">
                    <a:pos x="24" y="1"/>
                  </a:cxn>
                </a:cxnLst>
                <a:rect l="0" t="0" r="r" b="b"/>
                <a:pathLst>
                  <a:path w="33" h="31">
                    <a:moveTo>
                      <a:pt x="24" y="1"/>
                    </a:moveTo>
                    <a:lnTo>
                      <a:pt x="24" y="3"/>
                    </a:lnTo>
                    <a:lnTo>
                      <a:pt x="30" y="7"/>
                    </a:lnTo>
                    <a:lnTo>
                      <a:pt x="33" y="14"/>
                    </a:lnTo>
                    <a:lnTo>
                      <a:pt x="33" y="19"/>
                    </a:lnTo>
                    <a:lnTo>
                      <a:pt x="32" y="20"/>
                    </a:lnTo>
                    <a:lnTo>
                      <a:pt x="28" y="23"/>
                    </a:lnTo>
                    <a:lnTo>
                      <a:pt x="23" y="24"/>
                    </a:lnTo>
                    <a:lnTo>
                      <a:pt x="19" y="26"/>
                    </a:lnTo>
                    <a:lnTo>
                      <a:pt x="16" y="29"/>
                    </a:lnTo>
                    <a:lnTo>
                      <a:pt x="12" y="30"/>
                    </a:lnTo>
                    <a:lnTo>
                      <a:pt x="9" y="31"/>
                    </a:lnTo>
                    <a:lnTo>
                      <a:pt x="8" y="31"/>
                    </a:lnTo>
                    <a:lnTo>
                      <a:pt x="5" y="30"/>
                    </a:lnTo>
                    <a:lnTo>
                      <a:pt x="3" y="27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6" y="3"/>
                    </a:lnTo>
                    <a:lnTo>
                      <a:pt x="7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7200" dirty="0">
                  <a:latin typeface="Arial" panose="020B0604020202020204" pitchFamily="34" charset="0"/>
                  <a:cs typeface="Arial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4372674" y="5136026"/>
              <a:ext cx="202510" cy="93481"/>
            </a:xfrm>
            <a:prstGeom prst="rect">
              <a:avLst/>
            </a:prstGeom>
            <a:noFill/>
            <a:effectLst/>
          </p:spPr>
          <p:txBody>
            <a:bodyPr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endParaRPr lang="en-GB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sp>
        <p:nvSpPr>
          <p:cNvPr id="122" name="Nadpis 1"/>
          <p:cNvSpPr>
            <a:spLocks noGrp="1"/>
          </p:cNvSpPr>
          <p:nvPr>
            <p:ph type="title"/>
          </p:nvPr>
        </p:nvSpPr>
        <p:spPr>
          <a:xfrm>
            <a:off x="2038350" y="597600"/>
            <a:ext cx="21529676" cy="763200"/>
          </a:xfrm>
        </p:spPr>
        <p:txBody>
          <a:bodyPr>
            <a:noAutofit/>
          </a:bodyPr>
          <a:lstStyle/>
          <a:p>
            <a:r>
              <a:rPr lang="cs-CZ" dirty="0"/>
              <a:t>Czech Republic</a:t>
            </a:r>
            <a:endParaRPr lang="en-GB" dirty="0"/>
          </a:p>
        </p:txBody>
      </p:sp>
      <p:sp>
        <p:nvSpPr>
          <p:cNvPr id="123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2037598" y="1382090"/>
            <a:ext cx="21528000" cy="612000"/>
          </a:xfrm>
        </p:spPr>
        <p:txBody>
          <a:bodyPr>
            <a:normAutofit/>
          </a:bodyPr>
          <a:lstStyle/>
          <a:p>
            <a:r>
              <a:rPr lang="en-US" sz="2800" dirty="0"/>
              <a:t>The heart of Europe</a:t>
            </a:r>
          </a:p>
        </p:txBody>
      </p:sp>
    </p:spTree>
    <p:extLst>
      <p:ext uri="{BB962C8B-B14F-4D97-AF65-F5344CB8AC3E}">
        <p14:creationId xmlns:p14="http://schemas.microsoft.com/office/powerpoint/2010/main" val="410309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Economic </a:t>
            </a:r>
            <a:r>
              <a:rPr lang="cs-CZ" dirty="0" err="1"/>
              <a:t>sectors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Czech Republic</a:t>
            </a:r>
            <a:endParaRPr lang="en-GB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571795" y="1838532"/>
            <a:ext cx="21528000" cy="612000"/>
          </a:xfrm>
        </p:spPr>
        <p:txBody>
          <a:bodyPr/>
          <a:lstStyle/>
          <a:p>
            <a:r>
              <a:rPr lang="cs-CZ" dirty="0"/>
              <a:t>P</a:t>
            </a:r>
            <a:r>
              <a:rPr lang="en-US" dirty="0" err="1"/>
              <a:t>ercentage</a:t>
            </a:r>
            <a:r>
              <a:rPr lang="en-US" dirty="0"/>
              <a:t> of GDP</a:t>
            </a:r>
            <a:r>
              <a:rPr lang="cs-CZ" dirty="0"/>
              <a:t>, 2021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cs-CZ" b="0" dirty="0">
                <a:solidFill>
                  <a:schemeClr val="tx1"/>
                </a:solidFill>
              </a:rPr>
              <a:t>IMD </a:t>
            </a:r>
            <a:r>
              <a:rPr lang="cs-CZ" b="0" dirty="0" err="1">
                <a:solidFill>
                  <a:schemeClr val="tx1"/>
                </a:solidFill>
              </a:rPr>
              <a:t>World</a:t>
            </a:r>
            <a:r>
              <a:rPr lang="cs-CZ" b="0" dirty="0">
                <a:solidFill>
                  <a:schemeClr val="tx1"/>
                </a:solidFill>
              </a:rPr>
              <a:t> </a:t>
            </a:r>
            <a:r>
              <a:rPr lang="cs-CZ" b="0" dirty="0" err="1">
                <a:solidFill>
                  <a:schemeClr val="tx1"/>
                </a:solidFill>
              </a:rPr>
              <a:t>Competitiveness</a:t>
            </a:r>
            <a:r>
              <a:rPr lang="cs-CZ" b="0" dirty="0">
                <a:solidFill>
                  <a:schemeClr val="tx1"/>
                </a:solidFill>
              </a:rPr>
              <a:t>, 2022</a:t>
            </a:r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4540189" y="2342473"/>
            <a:ext cx="18559606" cy="9991438"/>
            <a:chOff x="1636109" y="1200377"/>
            <a:chExt cx="8352928" cy="4320480"/>
          </a:xfrm>
        </p:grpSpPr>
        <p:graphicFrame>
          <p:nvGraphicFramePr>
            <p:cNvPr id="7" name="Graf 6"/>
            <p:cNvGraphicFramePr/>
            <p:nvPr/>
          </p:nvGraphicFramePr>
          <p:xfrm>
            <a:off x="1636109" y="1200377"/>
            <a:ext cx="8352928" cy="43204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Ovál 7"/>
            <p:cNvSpPr/>
            <p:nvPr/>
          </p:nvSpPr>
          <p:spPr>
            <a:xfrm>
              <a:off x="3508317" y="2136481"/>
              <a:ext cx="2272494" cy="2224799"/>
            </a:xfrm>
            <a:prstGeom prst="ellipse">
              <a:avLst/>
            </a:prstGeom>
            <a:solidFill>
              <a:schemeClr val="tx1">
                <a:alpha val="1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7200"/>
            </a:p>
          </p:txBody>
        </p:sp>
        <p:sp>
          <p:nvSpPr>
            <p:cNvPr id="9" name="Ovál 8"/>
            <p:cNvSpPr/>
            <p:nvPr/>
          </p:nvSpPr>
          <p:spPr>
            <a:xfrm>
              <a:off x="3694661" y="2313707"/>
              <a:ext cx="1940000" cy="18703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7200"/>
            </a:p>
          </p:txBody>
        </p:sp>
      </p:grpSp>
    </p:spTree>
    <p:extLst>
      <p:ext uri="{BB962C8B-B14F-4D97-AF65-F5344CB8AC3E}">
        <p14:creationId xmlns:p14="http://schemas.microsoft.com/office/powerpoint/2010/main" val="2019726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economic indicators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535112" y="1994091"/>
            <a:ext cx="21528000" cy="612000"/>
          </a:xfrm>
        </p:spPr>
        <p:txBody>
          <a:bodyPr/>
          <a:lstStyle/>
          <a:p>
            <a:r>
              <a:rPr lang="cs-CZ" dirty="0"/>
              <a:t>2016 - 2025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Source: </a:t>
            </a:r>
            <a:r>
              <a:rPr lang="en-GB" b="0" dirty="0">
                <a:solidFill>
                  <a:schemeClr val="tx1"/>
                </a:solidFill>
              </a:rPr>
              <a:t>Macroeconomic forecast of Ministry of Finance, 20</a:t>
            </a:r>
            <a:r>
              <a:rPr lang="cs-CZ" b="0" dirty="0">
                <a:solidFill>
                  <a:schemeClr val="tx1"/>
                </a:solidFill>
              </a:rPr>
              <a:t>23</a:t>
            </a:r>
            <a:endParaRPr lang="en-GB" b="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Note:</a:t>
            </a:r>
            <a:r>
              <a:rPr lang="en-GB" b="0" dirty="0">
                <a:solidFill>
                  <a:schemeClr val="tx1"/>
                </a:solidFill>
              </a:rPr>
              <a:t> *</a:t>
            </a:r>
            <a:r>
              <a:rPr lang="cs-CZ" b="0" dirty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Forecast, **</a:t>
            </a:r>
            <a:r>
              <a:rPr lang="cs-CZ" b="0" dirty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Outlook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15" name="Graf 14"/>
          <p:cNvGraphicFramePr/>
          <p:nvPr/>
        </p:nvGraphicFramePr>
        <p:xfrm>
          <a:off x="2037597" y="1994091"/>
          <a:ext cx="21794554" cy="8874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5230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economic indicators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533439" y="1871198"/>
            <a:ext cx="21528000" cy="612000"/>
          </a:xfrm>
        </p:spPr>
        <p:txBody>
          <a:bodyPr/>
          <a:lstStyle/>
          <a:p>
            <a:r>
              <a:rPr lang="cs-CZ" dirty="0"/>
              <a:t>2001 - 2025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>
              <a:defRPr/>
            </a:pPr>
            <a:fld id="{B92AD295-A941-4BF4-A6ED-279D616825A2}" type="slidenum">
              <a:rPr lang="en-US" sz="2800" b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6</a:t>
            </a:fld>
            <a:endParaRPr lang="en-US" sz="28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7"/>
          </p:nvPr>
        </p:nvSpPr>
        <p:spPr>
          <a:xfrm>
            <a:off x="2037599" y="11341916"/>
            <a:ext cx="21529674" cy="8136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Source: </a:t>
            </a:r>
            <a:r>
              <a:rPr lang="cs-CZ" b="0" dirty="0">
                <a:solidFill>
                  <a:schemeClr val="tx1"/>
                </a:solidFill>
              </a:rPr>
              <a:t>Czech </a:t>
            </a:r>
            <a:r>
              <a:rPr lang="cs-CZ" b="0" dirty="0" err="1">
                <a:solidFill>
                  <a:schemeClr val="tx1"/>
                </a:solidFill>
              </a:rPr>
              <a:t>Statistical</a:t>
            </a:r>
            <a:r>
              <a:rPr lang="cs-CZ" b="0" dirty="0">
                <a:solidFill>
                  <a:schemeClr val="tx1"/>
                </a:solidFill>
              </a:rPr>
              <a:t> Office, </a:t>
            </a:r>
            <a:r>
              <a:rPr lang="en-GB" b="0" dirty="0">
                <a:solidFill>
                  <a:schemeClr val="tx1"/>
                </a:solidFill>
              </a:rPr>
              <a:t>Macroeconomic forecast of Ministry of Finance, 20</a:t>
            </a:r>
            <a:r>
              <a:rPr lang="cs-CZ" b="0" dirty="0">
                <a:solidFill>
                  <a:schemeClr val="tx1"/>
                </a:solidFill>
              </a:rPr>
              <a:t>23</a:t>
            </a:r>
            <a:endParaRPr lang="en-GB" b="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Note: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*</a:t>
            </a:r>
            <a:r>
              <a:rPr lang="cs-CZ" b="0" dirty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Forecast, **</a:t>
            </a:r>
            <a:r>
              <a:rPr lang="cs-CZ" b="0" dirty="0">
                <a:solidFill>
                  <a:schemeClr val="tx1"/>
                </a:solidFill>
              </a:rPr>
              <a:t> </a:t>
            </a:r>
            <a:r>
              <a:rPr lang="en-GB" b="0" dirty="0">
                <a:solidFill>
                  <a:schemeClr val="tx1"/>
                </a:solidFill>
              </a:rPr>
              <a:t>Outlook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15" name="Graf 14"/>
          <p:cNvGraphicFramePr/>
          <p:nvPr/>
        </p:nvGraphicFramePr>
        <p:xfrm>
          <a:off x="1694577" y="2315183"/>
          <a:ext cx="21528001" cy="840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127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</a:t>
            </a:r>
            <a:r>
              <a:rPr lang="en-GB" dirty="0" err="1"/>
              <a:t>nemployment</a:t>
            </a:r>
            <a:r>
              <a:rPr lang="en-GB" dirty="0"/>
              <a:t> </a:t>
            </a:r>
            <a:r>
              <a:rPr lang="cs-CZ" dirty="0"/>
              <a:t>R</a:t>
            </a:r>
            <a:r>
              <a:rPr lang="en-GB" dirty="0"/>
              <a:t>ate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668139" y="1835943"/>
            <a:ext cx="21528000" cy="612000"/>
          </a:xfrm>
        </p:spPr>
        <p:txBody>
          <a:bodyPr/>
          <a:lstStyle/>
          <a:p>
            <a:r>
              <a:rPr lang="cs-CZ" dirty="0"/>
              <a:t>1993 - 2021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b="0" dirty="0">
                <a:solidFill>
                  <a:schemeClr val="tx1"/>
                </a:solidFill>
              </a:rPr>
              <a:t>Czech Statistical Office, 20</a:t>
            </a:r>
            <a:r>
              <a:rPr lang="cs-CZ" b="0" dirty="0">
                <a:solidFill>
                  <a:schemeClr val="tx1"/>
                </a:solidFill>
              </a:rPr>
              <a:t>23</a:t>
            </a:r>
            <a:endParaRPr lang="en-US" b="0" dirty="0">
              <a:solidFill>
                <a:schemeClr val="tx1"/>
              </a:solidFill>
            </a:endParaRPr>
          </a:p>
        </p:txBody>
      </p:sp>
      <p:graphicFrame>
        <p:nvGraphicFramePr>
          <p:cNvPr id="8" name="Zástupný symbol pro obsah 7"/>
          <p:cNvGraphicFramePr>
            <a:graphicFrameLocks/>
          </p:cNvGraphicFramePr>
          <p:nvPr/>
        </p:nvGraphicFramePr>
        <p:xfrm>
          <a:off x="2015390" y="2685600"/>
          <a:ext cx="21528000" cy="77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858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43" y="3019097"/>
            <a:ext cx="17562262" cy="9233230"/>
          </a:xfrm>
        </p:spPr>
      </p:pic>
      <p:sp>
        <p:nvSpPr>
          <p:cNvPr id="9" name="TextovéPole 8"/>
          <p:cNvSpPr txBox="1"/>
          <p:nvPr/>
        </p:nvSpPr>
        <p:spPr>
          <a:xfrm>
            <a:off x="4847184" y="11034464"/>
            <a:ext cx="44644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887744" y="10890448"/>
            <a:ext cx="87849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731636" y="2158342"/>
            <a:ext cx="573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Technical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University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of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Liberec (TUL) and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Nanospider</a:t>
            </a:r>
            <a:endParaRPr lang="cs-CZ" sz="2800" b="1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4067234" y="2711319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Salomon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supercomputer</a:t>
            </a:r>
            <a:endParaRPr lang="cs-CZ" sz="2800" b="1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847184" y="10890449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2"/>
                </a:solidFill>
                <a:latin typeface="Calibri"/>
              </a:rPr>
              <a:t>Škoda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Transportation</a:t>
            </a:r>
            <a:endParaRPr lang="cs-CZ" sz="2800" b="1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703168" y="1197982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Extreme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Light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Infrastructure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(ELI)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783366" y="10812166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Avast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599712" y="12066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World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leader in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electron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microscope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production</a:t>
            </a:r>
            <a:endParaRPr lang="cs-CZ" sz="2800" b="1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5504368" y="11944041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2"/>
                </a:solidFill>
                <a:latin typeface="Calibri"/>
              </a:rPr>
              <a:t>Palacký University and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new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materials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research</a:t>
            </a:r>
            <a:endParaRPr lang="cs-CZ" sz="2800" b="1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5554744" y="10550521"/>
            <a:ext cx="3503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Professor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Doležal and DNA </a:t>
            </a: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sequencing</a:t>
            </a:r>
            <a:endParaRPr lang="cs-CZ" sz="2800" b="1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398912" y="2403967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 err="1">
                <a:solidFill>
                  <a:schemeClr val="bg2"/>
                </a:solidFill>
                <a:latin typeface="Calibri"/>
              </a:rPr>
              <a:t>Gilead</a:t>
            </a:r>
            <a:r>
              <a:rPr lang="cs-CZ" sz="2800" b="1" dirty="0">
                <a:solidFill>
                  <a:schemeClr val="bg2"/>
                </a:solidFill>
                <a:latin typeface="Calibri"/>
              </a:rPr>
              <a:t> Science and AIDS/HIV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665087" y="377290"/>
            <a:ext cx="12712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cs-CZ" sz="6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R&amp;D </a:t>
            </a:r>
            <a:r>
              <a:rPr lang="cs-CZ" sz="6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Potential</a:t>
            </a:r>
            <a:endParaRPr lang="cs-CZ" sz="6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3842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lum bright="2000" contrast="1000"/>
          </a:blip>
          <a:srcRect/>
          <a:stretch>
            <a:fillRect/>
          </a:stretch>
        </p:blipFill>
        <p:spPr bwMode="auto">
          <a:xfrm>
            <a:off x="4271121" y="2681536"/>
            <a:ext cx="15834074" cy="9001188"/>
          </a:xfrm>
          <a:prstGeom prst="rect">
            <a:avLst/>
          </a:prstGeom>
          <a:solidFill>
            <a:srgbClr val="DD052A"/>
          </a:soli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" name="Tabulka 25"/>
          <p:cNvGraphicFramePr>
            <a:graphicFrameLocks noGrp="1"/>
          </p:cNvGraphicFramePr>
          <p:nvPr/>
        </p:nvGraphicFramePr>
        <p:xfrm>
          <a:off x="7940181" y="8028857"/>
          <a:ext cx="3744962" cy="245257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44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l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Foxconn</a:t>
                      </a:r>
                    </a:p>
                    <a:p>
                      <a:pPr algn="l"/>
                      <a:r>
                        <a:rPr lang="en-GB" sz="2200" b="0" kern="120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Mustek</a:t>
                      </a:r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Systems</a:t>
                      </a:r>
                      <a:endParaRPr lang="cs-CZ" sz="2200" b="0" kern="1200" noProof="0" dirty="0">
                        <a:solidFill>
                          <a:srgbClr val="E61A38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l"/>
                      <a:r>
                        <a:rPr lang="cs-CZ" sz="2200" b="0" kern="120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Quanta</a:t>
                      </a:r>
                      <a:r>
                        <a:rPr lang="cs-CZ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cs-CZ" sz="2200" b="0" kern="120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Computer</a:t>
                      </a:r>
                      <a:endParaRPr lang="en-GB" sz="2200" b="0" kern="1200" noProof="0" dirty="0">
                        <a:solidFill>
                          <a:srgbClr val="E61A38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572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Central Bohemia region 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12666576" y="4772959"/>
          <a:ext cx="3620770" cy="193290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20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88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AU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Foxconn</a:t>
                      </a: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/>
                      <a:r>
                        <a:rPr lang="en-AU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Pardubice region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12666576" y="2783346"/>
          <a:ext cx="3456384" cy="161525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31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Hualon</a:t>
                      </a: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092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Hradec Kralove region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8306872" y="4894072"/>
          <a:ext cx="4162626" cy="2941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62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16892">
                <a:tc>
                  <a:txBody>
                    <a:bodyPr/>
                    <a:lstStyle/>
                    <a:p>
                      <a:pPr algn="l"/>
                      <a:r>
                        <a:rPr lang="cs-CZ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FIC</a:t>
                      </a:r>
                    </a:p>
                    <a:p>
                      <a:pPr algn="l"/>
                      <a:r>
                        <a:rPr lang="en-GB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Geo Vision </a:t>
                      </a:r>
                      <a:endParaRPr lang="cs-CZ" sz="2200" b="0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cs-CZ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Foxconn</a:t>
                      </a:r>
                      <a:endParaRPr lang="en-GB" sz="2200" b="0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GB" sz="2200" b="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Comtrend</a:t>
                      </a:r>
                      <a:endParaRPr lang="cs-CZ" sz="2200" b="0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cs-CZ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Taiwan </a:t>
                      </a:r>
                      <a:r>
                        <a:rPr lang="cs-CZ" sz="2200" b="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Cooperative</a:t>
                      </a:r>
                      <a:r>
                        <a:rPr lang="cs-CZ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 Bank</a:t>
                      </a: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520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Prague region 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4618943" y="7243485"/>
          <a:ext cx="3772612" cy="414187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72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97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ACER Computer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BenQ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2200" b="0" kern="120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GigaByte</a:t>
                      </a:r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Technology</a:t>
                      </a:r>
                      <a:endParaRPr lang="cs-CZ" sz="2200" b="0" kern="1200" noProof="0" dirty="0">
                        <a:solidFill>
                          <a:srgbClr val="E61A38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cs-CZ" sz="2200" b="0" kern="120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Inventec</a:t>
                      </a:r>
                      <a:endParaRPr lang="en-GB" sz="2200" b="0" kern="1200" noProof="0" dirty="0">
                        <a:solidFill>
                          <a:srgbClr val="E61A38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Wistron InfoComm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Qisda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AU Optronics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2200" b="0" kern="1200" noProof="0" dirty="0">
                          <a:solidFill>
                            <a:srgbClr val="E61A38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HTC Service Centre</a:t>
                      </a: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148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South Moravia region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ulka 20"/>
          <p:cNvGraphicFramePr>
            <a:graphicFrameLocks noGrp="1"/>
          </p:cNvGraphicFramePr>
          <p:nvPr/>
        </p:nvGraphicFramePr>
        <p:xfrm>
          <a:off x="17469693" y="5522904"/>
          <a:ext cx="5068902" cy="2411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068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5990">
                <a:tc>
                  <a:txBody>
                    <a:bodyPr/>
                    <a:lstStyle/>
                    <a:p>
                      <a:pPr algn="l"/>
                      <a:r>
                        <a:rPr lang="en-GB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Asus</a:t>
                      </a:r>
                      <a:r>
                        <a:rPr lang="en-GB" sz="2200" b="0" baseline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 TeK Computer</a:t>
                      </a:r>
                    </a:p>
                    <a:p>
                      <a:pPr algn="l"/>
                      <a:r>
                        <a:rPr lang="en-GB" sz="2200" b="0" baseline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Inventec</a:t>
                      </a:r>
                    </a:p>
                    <a:p>
                      <a:pPr algn="l"/>
                      <a:r>
                        <a:rPr lang="en-GB" sz="2200" b="0" baseline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Darfon</a:t>
                      </a: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5990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Moravia – Silesia region 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18391555" y="11736052"/>
            <a:ext cx="5430069" cy="85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GB" sz="2000" b="1" kern="0" dirty="0">
                <a:latin typeface="+mn-lt"/>
                <a:cs typeface="Arial" panose="020B0604020202020204" pitchFamily="34" charset="0"/>
              </a:rPr>
              <a:t>Source</a:t>
            </a:r>
            <a:r>
              <a:rPr lang="en-GB" sz="2000" kern="0" dirty="0">
                <a:latin typeface="+mn-lt"/>
                <a:cs typeface="Arial" panose="020B0604020202020204" pitchFamily="34" charset="0"/>
              </a:rPr>
              <a:t>: </a:t>
            </a:r>
            <a:r>
              <a:rPr lang="en-GB" sz="2000" kern="0" dirty="0">
                <a:latin typeface="+mn-lt"/>
              </a:rPr>
              <a:t>CzechInvest, f</a:t>
            </a:r>
            <a:r>
              <a:rPr lang="cs-CZ" sz="2000" kern="0" dirty="0">
                <a:latin typeface="+mn-lt"/>
              </a:rPr>
              <a:t>D</a:t>
            </a:r>
            <a:r>
              <a:rPr lang="en-GB" sz="2000" kern="0" dirty="0">
                <a:latin typeface="+mn-lt"/>
              </a:rPr>
              <a:t>i Markets, 20</a:t>
            </a:r>
            <a:r>
              <a:rPr lang="cs-CZ" sz="2000" kern="0">
                <a:latin typeface="+mn-lt"/>
              </a:rPr>
              <a:t>23</a:t>
            </a:r>
            <a:endParaRPr lang="en-GB" sz="2000" kern="0" dirty="0">
              <a:latin typeface="+mn-lt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004393" y="6203930"/>
          <a:ext cx="2886158" cy="193290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8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8808">
                <a:tc>
                  <a:txBody>
                    <a:bodyPr/>
                    <a:lstStyle/>
                    <a:p>
                      <a:pPr algn="l"/>
                      <a:r>
                        <a:rPr lang="en-AU" sz="2200" b="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Gemtek</a:t>
                      </a:r>
                      <a:endParaRPr lang="cs-CZ" sz="2200" b="0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cs-CZ" sz="2200" b="0" noProof="0" dirty="0" err="1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Tatung</a:t>
                      </a:r>
                      <a:endParaRPr lang="en-AU" sz="800" b="0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/>
                      <a:r>
                        <a:rPr lang="en-AU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Plzen region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6015000" y="2855374"/>
          <a:ext cx="4530948" cy="19709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530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76722">
                <a:tc>
                  <a:txBody>
                    <a:bodyPr/>
                    <a:lstStyle/>
                    <a:p>
                      <a:pPr algn="l"/>
                      <a:r>
                        <a:rPr lang="en-GB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TaiPei Multi</a:t>
                      </a:r>
                      <a:r>
                        <a:rPr lang="en-GB" sz="2200" b="0" baseline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Power Electronic</a:t>
                      </a:r>
                      <a:endParaRPr lang="en-GB" sz="2200" b="0" noProof="0" dirty="0">
                        <a:solidFill>
                          <a:srgbClr val="E61A38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274">
                <a:tc>
                  <a:txBody>
                    <a:bodyPr/>
                    <a:lstStyle/>
                    <a:p>
                      <a:pPr algn="l"/>
                      <a:r>
                        <a:rPr lang="en-GB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Usti region 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1840111" y="7506564"/>
          <a:ext cx="2623864" cy="1717788"/>
        </p:xfrm>
        <a:graphic>
          <a:graphicData uri="http://schemas.openxmlformats.org/drawingml/2006/table">
            <a:tbl>
              <a:tblPr firstRow="1" bandRow="1"/>
              <a:tblGrid>
                <a:gridCol w="2623864">
                  <a:extLst>
                    <a:ext uri="{9D8B030D-6E8A-4147-A177-3AD203B41FA5}">
                      <a16:colId xmlns:a16="http://schemas.microsoft.com/office/drawing/2014/main" val="3714240541"/>
                    </a:ext>
                  </a:extLst>
                </a:gridCol>
              </a:tblGrid>
              <a:tr h="8588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GB" sz="2200" b="0" noProof="0" dirty="0">
                          <a:solidFill>
                            <a:srgbClr val="E61A38"/>
                          </a:solidFill>
                          <a:latin typeface="Arial" pitchFamily="34" charset="0"/>
                          <a:cs typeface="Arial" pitchFamily="34" charset="0"/>
                        </a:rPr>
                        <a:t>Lemtech</a:t>
                      </a:r>
                    </a:p>
                  </a:txBody>
                  <a:tcPr marL="137160" marR="137160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111628"/>
                  </a:ext>
                </a:extLst>
              </a:tr>
              <a:tr h="8588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l"/>
                      <a:r>
                        <a:rPr lang="en-GB" sz="2200" noProof="0" dirty="0">
                          <a:solidFill>
                            <a:srgbClr val="002E5E"/>
                          </a:solidFill>
                          <a:latin typeface="Arial" pitchFamily="34" charset="0"/>
                          <a:cs typeface="Arial" pitchFamily="34" charset="0"/>
                        </a:rPr>
                        <a:t>Vysocina region </a:t>
                      </a:r>
                    </a:p>
                  </a:txBody>
                  <a:tcPr marL="137160" marR="137160" marT="91440" marB="9144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E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322156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A73E77B5-807E-45CD-92ED-584A70C1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kern="0" dirty="0">
                <a:solidFill>
                  <a:srgbClr val="E61A38"/>
                </a:solidFill>
                <a:cs typeface="Arial" pitchFamily="34" charset="0"/>
              </a:rPr>
              <a:t>Taiwanese investors in the Czech Republic</a:t>
            </a:r>
            <a:br>
              <a:rPr lang="en-GB" sz="6000" b="1" kern="0" dirty="0">
                <a:solidFill>
                  <a:srgbClr val="002E60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zechInvest PPT 16:9">
  <a:themeElements>
    <a:clrScheme name="CzechInvest">
      <a:dk1>
        <a:sysClr val="windowText" lastClr="000000"/>
      </a:dk1>
      <a:lt1>
        <a:sysClr val="window" lastClr="FFFFFF"/>
      </a:lt1>
      <a:dk2>
        <a:srgbClr val="E61A38"/>
      </a:dk2>
      <a:lt2>
        <a:srgbClr val="0F5CAB"/>
      </a:lt2>
      <a:accent1>
        <a:srgbClr val="3C65A6"/>
      </a:accent1>
      <a:accent2>
        <a:srgbClr val="3BAAE1"/>
      </a:accent2>
      <a:accent3>
        <a:srgbClr val="F39207"/>
      </a:accent3>
      <a:accent4>
        <a:srgbClr val="DF3255"/>
      </a:accent4>
      <a:accent5>
        <a:srgbClr val="F3997B"/>
      </a:accent5>
      <a:accent6>
        <a:srgbClr val="BA4E97"/>
      </a:accent6>
      <a:hlink>
        <a:srgbClr val="0F5CAB"/>
      </a:hlink>
      <a:folHlink>
        <a:srgbClr val="0F5CAB"/>
      </a:folHlink>
    </a:clrScheme>
    <a:fontScheme name="Verdana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mavě modrá (základní barevná paleta grafů)">
      <a:srgbClr val="3C65A6"/>
    </a:custClr>
    <a:custClr name="Světle modrá (základní barevná paleta grafů)">
      <a:srgbClr val="3BAAE1"/>
    </a:custClr>
    <a:custClr name="Oranžová (základní barevná paleta grafů)">
      <a:srgbClr val="F39207"/>
    </a:custClr>
    <a:custClr name="Červená (základní barevná paleta grafů)">
      <a:srgbClr val="DF3255"/>
    </a:custClr>
    <a:custClr name="Světle oranžová (základní barevná paleta grafů)">
      <a:srgbClr val="F3997B"/>
    </a:custClr>
    <a:custClr name="Fialová modrá (základní barevná paleta grafů)">
      <a:srgbClr val="BA4E97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Tmavě fialová (doplňková barevná paleta grafů)">
      <a:srgbClr val="874C97"/>
    </a:custClr>
    <a:custClr name="Levandulová (doplňková barevná paleta grafů)">
      <a:srgbClr val="C9A7CF"/>
    </a:custClr>
    <a:custClr name="Žlutá (doplňková barevná paleta grafů)">
      <a:srgbClr val="FCC042"/>
    </a:custClr>
    <a:custClr name="Vínová (doplňková barevná paleta grafů)">
      <a:srgbClr val="931738"/>
    </a:custClr>
    <a:custClr name="Prachově modrá (doplňková barevná paleta grafů)">
      <a:srgbClr val="949ACD"/>
    </a:custClr>
    <a:custClr name="Růžová (doplňková barevná paleta grafů)">
      <a:srgbClr val="E17A9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Hlavní červená (barva nadpisů, loga)">
      <a:srgbClr val="E61A38"/>
    </a:custClr>
    <a:custClr name="Hlavní modrá (barva podnadpisů, loga)">
      <a:srgbClr val="0F5CAB"/>
    </a:custClr>
    <a:custClr name="Tmavší odstín světle šedé (linie tabulky)">
      <a:srgbClr val="DADADA"/>
    </a:custClr>
    <a:custClr name="Světle šedá (podbarvení buněk v tabulce)">
      <a:srgbClr val="F0F0F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CzechInvest_PPT_16x9-08_v2.potx" id="{215FB5B2-98BB-46A9-B2CF-B4DC670DC299}" vid="{129AA85D-FE5B-44BA-94AC-B973A9B8C7F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CzechInvest_PPT_16x9-08_v2</Template>
  <TotalTime>9660</TotalTime>
  <Words>1017</Words>
  <Application>Microsoft Office PowerPoint</Application>
  <PresentationFormat>Vlastní</PresentationFormat>
  <Paragraphs>286</Paragraphs>
  <Slides>21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Abadi</vt:lpstr>
      <vt:lpstr>Arial</vt:lpstr>
      <vt:lpstr>Calibri</vt:lpstr>
      <vt:lpstr>Verdana</vt:lpstr>
      <vt:lpstr>Verdana (Základní text)</vt:lpstr>
      <vt:lpstr>Wingdings 3</vt:lpstr>
      <vt:lpstr>CzechInvest PPT 16:9</vt:lpstr>
      <vt:lpstr>Investment Climate in the Czech Republic</vt:lpstr>
      <vt:lpstr>Czech Republic Macroeconomic overview</vt:lpstr>
      <vt:lpstr>Czech Republic</vt:lpstr>
      <vt:lpstr>Economic sectors in the Czech Republic</vt:lpstr>
      <vt:lpstr>Basic economic indicators</vt:lpstr>
      <vt:lpstr>Basic economic indicators</vt:lpstr>
      <vt:lpstr>Unemployment Rate</vt:lpstr>
      <vt:lpstr>Prezentace aplikace PowerPoint</vt:lpstr>
      <vt:lpstr>Taiwanese investors in the Czech Republic </vt:lpstr>
      <vt:lpstr>FDI from Taiwan to the Czech Republic FDI by sector, 2003 - 2022</vt:lpstr>
      <vt:lpstr>Reasons to Invest</vt:lpstr>
      <vt:lpstr>Investment Incentives</vt:lpstr>
      <vt:lpstr>Investment Incentives</vt:lpstr>
      <vt:lpstr>Types of investment incentives </vt:lpstr>
      <vt:lpstr>Startup Support</vt:lpstr>
      <vt:lpstr>CzechInvest  and startups</vt:lpstr>
      <vt:lpstr>Support for startups 2011–2023 CzechInvest programmes</vt:lpstr>
      <vt:lpstr>Technology Incubation</vt:lpstr>
      <vt:lpstr>Technology Incubation</vt:lpstr>
      <vt:lpstr>Výsledky 1. výzvy ENG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CzechInvest  Investment and business development agency</dc:title>
  <dc:creator>Adam Wrobel</dc:creator>
  <cp:lastModifiedBy>Kostlivý Matouš</cp:lastModifiedBy>
  <cp:revision>84</cp:revision>
  <dcterms:created xsi:type="dcterms:W3CDTF">2022-02-11T11:23:50Z</dcterms:created>
  <dcterms:modified xsi:type="dcterms:W3CDTF">2023-03-25T11:20:54Z</dcterms:modified>
</cp:coreProperties>
</file>